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40" r:id="rId1"/>
    <p:sldMasterId id="2147487496" r:id="rId2"/>
    <p:sldMasterId id="2147488179" r:id="rId3"/>
    <p:sldMasterId id="2147488226" r:id="rId4"/>
    <p:sldMasterId id="2147488332" r:id="rId5"/>
    <p:sldMasterId id="2147488351" r:id="rId6"/>
  </p:sldMasterIdLst>
  <p:notesMasterIdLst>
    <p:notesMasterId r:id="rId79"/>
  </p:notesMasterIdLst>
  <p:handoutMasterIdLst>
    <p:handoutMasterId r:id="rId80"/>
  </p:handoutMasterIdLst>
  <p:sldIdLst>
    <p:sldId id="977" r:id="rId7"/>
    <p:sldId id="1455" r:id="rId8"/>
    <p:sldId id="1462" r:id="rId9"/>
    <p:sldId id="1471" r:id="rId10"/>
    <p:sldId id="1543" r:id="rId11"/>
    <p:sldId id="1540" r:id="rId12"/>
    <p:sldId id="1541" r:id="rId13"/>
    <p:sldId id="1542" r:id="rId14"/>
    <p:sldId id="1526" r:id="rId15"/>
    <p:sldId id="1527" r:id="rId16"/>
    <p:sldId id="1528" r:id="rId17"/>
    <p:sldId id="1408" r:id="rId18"/>
    <p:sldId id="1479" r:id="rId19"/>
    <p:sldId id="1480" r:id="rId20"/>
    <p:sldId id="1481" r:id="rId21"/>
    <p:sldId id="1474" r:id="rId22"/>
    <p:sldId id="1472" r:id="rId23"/>
    <p:sldId id="1517" r:id="rId24"/>
    <p:sldId id="1518" r:id="rId25"/>
    <p:sldId id="1519" r:id="rId26"/>
    <p:sldId id="1431" r:id="rId27"/>
    <p:sldId id="1494" r:id="rId28"/>
    <p:sldId id="1495" r:id="rId29"/>
    <p:sldId id="1497" r:id="rId30"/>
    <p:sldId id="1498" r:id="rId31"/>
    <p:sldId id="1499" r:id="rId32"/>
    <p:sldId id="1525" r:id="rId33"/>
    <p:sldId id="1500" r:id="rId34"/>
    <p:sldId id="1501" r:id="rId35"/>
    <p:sldId id="1502" r:id="rId36"/>
    <p:sldId id="1504" r:id="rId37"/>
    <p:sldId id="1524" r:id="rId38"/>
    <p:sldId id="1544" r:id="rId39"/>
    <p:sldId id="1552" r:id="rId40"/>
    <p:sldId id="1553" r:id="rId41"/>
    <p:sldId id="1554" r:id="rId42"/>
    <p:sldId id="1545" r:id="rId43"/>
    <p:sldId id="1546" r:id="rId44"/>
    <p:sldId id="1547" r:id="rId45"/>
    <p:sldId id="1503" r:id="rId46"/>
    <p:sldId id="1548" r:id="rId47"/>
    <p:sldId id="1549" r:id="rId48"/>
    <p:sldId id="1523" r:id="rId49"/>
    <p:sldId id="1551" r:id="rId50"/>
    <p:sldId id="1530" r:id="rId51"/>
    <p:sldId id="1510" r:id="rId52"/>
    <p:sldId id="1511" r:id="rId53"/>
    <p:sldId id="1516" r:id="rId54"/>
    <p:sldId id="1512" r:id="rId55"/>
    <p:sldId id="1669" r:id="rId56"/>
    <p:sldId id="1670" r:id="rId57"/>
    <p:sldId id="1642" r:id="rId58"/>
    <p:sldId id="1601" r:id="rId59"/>
    <p:sldId id="1602" r:id="rId60"/>
    <p:sldId id="1550" r:id="rId61"/>
    <p:sldId id="1671" r:id="rId62"/>
    <p:sldId id="1532" r:id="rId63"/>
    <p:sldId id="1509" r:id="rId64"/>
    <p:sldId id="1538" r:id="rId65"/>
    <p:sldId id="1539" r:id="rId66"/>
    <p:sldId id="1533" r:id="rId67"/>
    <p:sldId id="1534" r:id="rId68"/>
    <p:sldId id="1537" r:id="rId69"/>
    <p:sldId id="1644" r:id="rId70"/>
    <p:sldId id="1597" r:id="rId71"/>
    <p:sldId id="1643" r:id="rId72"/>
    <p:sldId id="1520" r:id="rId73"/>
    <p:sldId id="1521" r:id="rId74"/>
    <p:sldId id="1522" r:id="rId75"/>
    <p:sldId id="1535" r:id="rId76"/>
    <p:sldId id="1648" r:id="rId77"/>
    <p:sldId id="1536" r:id="rId78"/>
  </p:sldIdLst>
  <p:sldSz cx="9144000" cy="6858000" type="screen4x3"/>
  <p:notesSz cx="6858000" cy="90805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6F1"/>
    <a:srgbClr val="F2ECFF"/>
    <a:srgbClr val="009701"/>
    <a:srgbClr val="DDE1FF"/>
    <a:srgbClr val="F7EFFF"/>
    <a:srgbClr val="B8DBFB"/>
    <a:srgbClr val="B8E0F7"/>
    <a:srgbClr val="B7D4F7"/>
    <a:srgbClr val="B1DDF1"/>
    <a:srgbClr val="AB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690" autoAdjust="0"/>
    <p:restoredTop sz="94674"/>
  </p:normalViewPr>
  <p:slideViewPr>
    <p:cSldViewPr snapToGrid="0">
      <p:cViewPr varScale="1">
        <p:scale>
          <a:sx n="124" d="100"/>
          <a:sy n="124" d="100"/>
        </p:scale>
        <p:origin x="2136" y="168"/>
      </p:cViewPr>
      <p:guideLst>
        <p:guide orient="horz" pos="2161"/>
        <p:guide pos="289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13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>
              <a:latin typeface="Calibri"/>
            </a:endParaRPr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>
              <a:latin typeface="Calibri"/>
            </a:endParaRPr>
          </a:p>
        </p:txBody>
      </p:sp>
      <p:sp>
        <p:nvSpPr>
          <p:cNvPr id="72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24888"/>
            <a:ext cx="29718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>
              <a:latin typeface="Calibri"/>
            </a:endParaRPr>
          </a:p>
        </p:txBody>
      </p:sp>
      <p:sp>
        <p:nvSpPr>
          <p:cNvPr id="72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24888"/>
            <a:ext cx="29718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84A435A-F653-494A-A61A-3AD2BB7010F8}" type="slidenum">
              <a:rPr lang="pt-BR">
                <a:latin typeface="Calibri"/>
              </a:rPr>
              <a:pPr/>
              <a:t>‹#›</a:t>
            </a:fld>
            <a:endParaRPr lang="pt-BR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3924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681038"/>
            <a:ext cx="4540250" cy="34051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13238"/>
            <a:ext cx="548640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24888"/>
            <a:ext cx="29718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24888"/>
            <a:ext cx="297180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fld id="{ACE6FE95-4C99-1245-BD33-F19C3AA9CDC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63361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F7D831A3-183B-754F-96D0-CF1EC8261301}" type="slidenum">
              <a:rPr lang="pt-BR">
                <a:latin typeface="Calibri"/>
              </a:rPr>
              <a:pPr/>
              <a:t>1</a:t>
            </a:fld>
            <a:endParaRPr lang="pt-BR" dirty="0">
              <a:latin typeface="Calibri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8BBC68-E3E3-534C-AEC1-885308FA5F5D}" type="slidenum">
              <a:rPr lang="en-US"/>
              <a:pPr/>
              <a:t>56</a:t>
            </a:fld>
            <a:endParaRPr lang="en-US"/>
          </a:p>
        </p:txBody>
      </p:sp>
      <p:sp>
        <p:nvSpPr>
          <p:cNvPr id="43009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7567" y="4237854"/>
            <a:ext cx="5486681" cy="415617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9pPr>
          </a:lstStyle>
          <a:p>
            <a:pPr>
              <a:spcBef>
                <a:spcPts val="404"/>
              </a:spcBef>
            </a:pPr>
            <a:endParaRPr lang="en-US">
              <a:cs typeface="DejaVu Sans" charset="0"/>
            </a:endParaRPr>
          </a:p>
        </p:txBody>
      </p:sp>
      <p:sp>
        <p:nvSpPr>
          <p:cNvPr id="43010" name="Text Box 2"/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60463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398184" y="8511537"/>
            <a:ext cx="2598364" cy="38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599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D684DA-D97D-C745-93C9-894E0D261C4A}" type="slidenum">
              <a:rPr lang="en-US"/>
              <a:pPr/>
              <a:t>57</a:t>
            </a:fld>
            <a:endParaRPr lang="en-US"/>
          </a:p>
        </p:txBody>
      </p:sp>
      <p:sp>
        <p:nvSpPr>
          <p:cNvPr id="45057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7567" y="4237854"/>
            <a:ext cx="5486681" cy="4156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9pPr>
          </a:lstStyle>
          <a:p>
            <a:pPr>
              <a:spcBef>
                <a:spcPts val="404"/>
              </a:spcBef>
            </a:pPr>
            <a:endParaRPr lang="en-US">
              <a:cs typeface="DejaVu Sans" charset="0"/>
            </a:endParaRPr>
          </a:p>
        </p:txBody>
      </p:sp>
      <p:sp>
        <p:nvSpPr>
          <p:cNvPr id="45058" name="Text Box 2"/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60463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398184" y="8511537"/>
            <a:ext cx="2598364" cy="38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8BBC68-E3E3-534C-AEC1-885308FA5F5D}" type="slidenum">
              <a:rPr lang="en-US"/>
              <a:pPr/>
              <a:t>58</a:t>
            </a:fld>
            <a:endParaRPr lang="en-US"/>
          </a:p>
        </p:txBody>
      </p:sp>
      <p:sp>
        <p:nvSpPr>
          <p:cNvPr id="43009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7567" y="4237854"/>
            <a:ext cx="5486681" cy="4156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9pPr>
          </a:lstStyle>
          <a:p>
            <a:pPr>
              <a:spcBef>
                <a:spcPts val="404"/>
              </a:spcBef>
            </a:pPr>
            <a:endParaRPr lang="en-US">
              <a:cs typeface="DejaVu Sans" charset="0"/>
            </a:endParaRPr>
          </a:p>
        </p:txBody>
      </p:sp>
      <p:sp>
        <p:nvSpPr>
          <p:cNvPr id="43010" name="Text Box 2"/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60463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398184" y="8511537"/>
            <a:ext cx="2598364" cy="38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308A3F-CA2E-E34E-98B2-9D49C531A035}" type="slidenum">
              <a:rPr lang="en-US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Time Warps, String Edits, and Macromolecules: The Theory and Practice of Sequence Comparison. By </a:t>
            </a:r>
            <a:r>
              <a:rPr lang="en-US" i="1">
                <a:latin typeface="Arial" charset="0"/>
              </a:rPr>
              <a:t>David Sankoff and Joseph Kruskal</a:t>
            </a:r>
          </a:p>
          <a:p>
            <a:r>
              <a:rPr lang="en-US" i="1">
                <a:latin typeface="Arial" charset="0"/>
              </a:rPr>
              <a:t>is a classic reference for this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3F6186-B42D-A34D-9594-CFDC11D9E433}" type="slidenum">
              <a:rPr lang="en-US"/>
              <a:pPr/>
              <a:t>61</a:t>
            </a:fld>
            <a:endParaRPr lang="en-US"/>
          </a:p>
        </p:txBody>
      </p:sp>
      <p:sp>
        <p:nvSpPr>
          <p:cNvPr id="46081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7567" y="4237854"/>
            <a:ext cx="5486681" cy="4156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9pPr>
          </a:lstStyle>
          <a:p>
            <a:pPr>
              <a:spcBef>
                <a:spcPts val="404"/>
              </a:spcBef>
            </a:pPr>
            <a:endParaRPr lang="en-US">
              <a:cs typeface="DejaVu Sans" charset="0"/>
            </a:endParaRPr>
          </a:p>
        </p:txBody>
      </p:sp>
      <p:sp>
        <p:nvSpPr>
          <p:cNvPr id="46082" name="Text Box 2"/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60463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3398184" y="8511537"/>
            <a:ext cx="2598364" cy="38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7A5725-D90D-4947-9C2F-75A4D67B5270}" type="slidenum">
              <a:rPr lang="en-US"/>
              <a:pPr/>
              <a:t>63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75" y="690563"/>
            <a:ext cx="4538663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13069"/>
            <a:ext cx="5486976" cy="408656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8BBC68-E3E3-534C-AEC1-885308FA5F5D}" type="slidenum">
              <a:rPr lang="en-US"/>
              <a:pPr/>
              <a:t>64</a:t>
            </a:fld>
            <a:endParaRPr lang="en-US"/>
          </a:p>
        </p:txBody>
      </p:sp>
      <p:sp>
        <p:nvSpPr>
          <p:cNvPr id="43009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7567" y="4237854"/>
            <a:ext cx="5486681" cy="4156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9pPr>
          </a:lstStyle>
          <a:p>
            <a:pPr>
              <a:spcBef>
                <a:spcPts val="404"/>
              </a:spcBef>
            </a:pPr>
            <a:endParaRPr lang="en-US">
              <a:cs typeface="DejaVu Sans" charset="0"/>
            </a:endParaRPr>
          </a:p>
        </p:txBody>
      </p:sp>
      <p:sp>
        <p:nvSpPr>
          <p:cNvPr id="43010" name="Text Box 2"/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60463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398184" y="8511537"/>
            <a:ext cx="2598364" cy="38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402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8BBC68-E3E3-534C-AEC1-885308FA5F5D}" type="slidenum">
              <a:rPr lang="en-US"/>
              <a:pPr/>
              <a:t>66</a:t>
            </a:fld>
            <a:endParaRPr lang="en-US"/>
          </a:p>
        </p:txBody>
      </p:sp>
      <p:sp>
        <p:nvSpPr>
          <p:cNvPr id="43009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7567" y="4237854"/>
            <a:ext cx="5486681" cy="4156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9pPr>
          </a:lstStyle>
          <a:p>
            <a:pPr>
              <a:spcBef>
                <a:spcPts val="404"/>
              </a:spcBef>
            </a:pPr>
            <a:endParaRPr lang="en-US">
              <a:cs typeface="DejaVu Sans" charset="0"/>
            </a:endParaRPr>
          </a:p>
        </p:txBody>
      </p:sp>
      <p:sp>
        <p:nvSpPr>
          <p:cNvPr id="43010" name="Text Box 2"/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60463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398184" y="8511537"/>
            <a:ext cx="2598364" cy="38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63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6FE95-4C99-1245-BD33-F19C3AA9CDCC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417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3E43A0-0B73-A74D-B919-B5C9226B3912}" type="slidenum">
              <a:rPr lang="en-US"/>
              <a:pPr/>
              <a:t>18</a:t>
            </a:fld>
            <a:endParaRPr lang="en-US"/>
          </a:p>
        </p:txBody>
      </p:sp>
      <p:sp>
        <p:nvSpPr>
          <p:cNvPr id="122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75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12378"/>
            <a:ext cx="5486681" cy="4085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BDC091-D2A9-AB42-BAEF-C68227716398}" type="slidenum">
              <a:rPr lang="en-US"/>
              <a:pPr/>
              <a:t>19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75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12378"/>
            <a:ext cx="5486681" cy="4085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BC1513-9A07-4442-859E-88BF965913EA}" type="slidenum">
              <a:rPr lang="en-US"/>
              <a:pPr/>
              <a:t>20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75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12378"/>
            <a:ext cx="5486681" cy="4085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fld id="{662A84EC-E4D9-B444-9498-E13A697CE814}" type="slidenum">
              <a:rPr lang="en-US" sz="1200">
                <a:solidFill>
                  <a:srgbClr val="000000"/>
                </a:solidFill>
              </a:rPr>
              <a:pPr eaLnBrk="1" hangingPunct="1"/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pt-BR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0336C5-764B-0948-95CE-A6105F5DB724}" type="slidenum">
              <a:rPr lang="en-US"/>
              <a:pPr/>
              <a:t>26</a:t>
            </a:fld>
            <a:endParaRPr lang="en-US"/>
          </a:p>
        </p:txBody>
      </p:sp>
      <p:sp>
        <p:nvSpPr>
          <p:cNvPr id="317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75" y="690563"/>
            <a:ext cx="4538663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13069"/>
            <a:ext cx="5486976" cy="408656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0336C5-764B-0948-95CE-A6105F5DB724}" type="slidenum">
              <a:rPr lang="en-US"/>
              <a:pPr/>
              <a:t>51</a:t>
            </a:fld>
            <a:endParaRPr lang="en-US"/>
          </a:p>
        </p:txBody>
      </p:sp>
      <p:sp>
        <p:nvSpPr>
          <p:cNvPr id="317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8875" y="690563"/>
            <a:ext cx="4538663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13069"/>
            <a:ext cx="5486976" cy="408656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25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8BBC68-E3E3-534C-AEC1-885308FA5F5D}" type="slidenum">
              <a:rPr lang="en-US"/>
              <a:pPr/>
              <a:t>52</a:t>
            </a:fld>
            <a:endParaRPr lang="en-US"/>
          </a:p>
        </p:txBody>
      </p:sp>
      <p:sp>
        <p:nvSpPr>
          <p:cNvPr id="43009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7567" y="4237854"/>
            <a:ext cx="5486681" cy="4156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Geneva" charset="0"/>
              </a:defRPr>
            </a:lvl9pPr>
          </a:lstStyle>
          <a:p>
            <a:pPr>
              <a:spcBef>
                <a:spcPts val="404"/>
              </a:spcBef>
            </a:pPr>
            <a:endParaRPr lang="en-US">
              <a:cs typeface="DejaVu Sans" charset="0"/>
            </a:endParaRPr>
          </a:p>
        </p:txBody>
      </p:sp>
      <p:sp>
        <p:nvSpPr>
          <p:cNvPr id="43010" name="Text Box 2"/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60463" y="688975"/>
            <a:ext cx="4540250" cy="34051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398184" y="8511537"/>
            <a:ext cx="2598364" cy="38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16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1716088" y="1690688"/>
            <a:ext cx="7427912" cy="2533650"/>
          </a:xfrm>
          <a:prstGeom prst="rect">
            <a:avLst/>
          </a:prstGeom>
          <a:solidFill>
            <a:srgbClr val="0847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  <a:cs typeface="+mn-cs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0" y="1066800"/>
            <a:ext cx="2867025" cy="3157538"/>
            <a:chOff x="0" y="672"/>
            <a:chExt cx="1806" cy="1989"/>
          </a:xfrm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auto">
            <a:xfrm>
              <a:off x="1081" y="1065"/>
              <a:ext cx="362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8" cy="4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auto">
            <a:xfrm>
              <a:off x="1437" y="1065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8" cy="3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8" cy="4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</p:grpSp>
      <p:pic>
        <p:nvPicPr>
          <p:cNvPr id="17" name="Picture 20" descr="logoco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"/>
            <a:ext cx="5029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700">
                <a:solidFill>
                  <a:srgbClr val="FFFFFF"/>
                </a:solidFill>
                <a:latin typeface="Calibri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>
                <a:latin typeface="Calibri"/>
              </a:defRPr>
            </a:lvl1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18" name="Rectangle 1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Arial Black" charset="0"/>
              </a:defRPr>
            </a:lvl1pPr>
          </a:lstStyle>
          <a:p>
            <a:fld id="{D46AAE9D-4A2E-F346-8F9E-BC013F7F4505}" type="slidenum">
              <a:rPr lang="pt-BR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24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6853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2057400" cy="5867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6019800" cy="5867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45994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762000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4038600" cy="47244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00" y="1524000"/>
            <a:ext cx="4038600" cy="47244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56919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762000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609600" y="1524000"/>
            <a:ext cx="8229600" cy="4724400"/>
          </a:xfr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1692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7508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1716088" y="1690688"/>
            <a:ext cx="7427912" cy="2533650"/>
          </a:xfrm>
          <a:prstGeom prst="rect">
            <a:avLst/>
          </a:prstGeom>
          <a:solidFill>
            <a:srgbClr val="0847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  <a:cs typeface="+mn-cs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0" y="1066800"/>
            <a:ext cx="2867025" cy="3157538"/>
            <a:chOff x="0" y="672"/>
            <a:chExt cx="1806" cy="1989"/>
          </a:xfrm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auto">
            <a:xfrm>
              <a:off x="1081" y="1065"/>
              <a:ext cx="362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8" cy="4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auto">
            <a:xfrm>
              <a:off x="1437" y="1065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8" cy="3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8" cy="4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 sz="2400">
                <a:solidFill>
                  <a:srgbClr val="000000"/>
                </a:solidFill>
                <a:latin typeface="Times New Roman" pitchFamily="18" charset="0"/>
                <a:cs typeface="+mn-cs"/>
              </a:endParaRPr>
            </a:p>
          </p:txBody>
        </p:sp>
      </p:grpSp>
      <p:pic>
        <p:nvPicPr>
          <p:cNvPr id="17" name="Picture 20" descr="logoco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"/>
            <a:ext cx="5029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7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8" name="Rectangle 1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Arial Black" charset="0"/>
                <a:cs typeface="Calibri"/>
              </a:defRPr>
            </a:lvl1pPr>
          </a:lstStyle>
          <a:p>
            <a:fld id="{93BBFFC5-5C5E-9245-A9B3-A95678BFF6D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7886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67170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23527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59583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0257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  <a:lvl2pPr>
              <a:defRPr>
                <a:latin typeface="Calibri"/>
              </a:defRPr>
            </a:lvl2pPr>
            <a:lvl3pPr>
              <a:defRPr>
                <a:latin typeface="Calibri"/>
              </a:defRPr>
            </a:lvl3pPr>
            <a:lvl4pPr>
              <a:defRPr>
                <a:latin typeface="Calibri"/>
              </a:defRPr>
            </a:lvl4pPr>
            <a:lvl5pPr>
              <a:defRPr>
                <a:latin typeface="Calibri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40829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95453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22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380526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04641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58027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2057400" cy="5867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6019800" cy="5867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99683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09600" y="381000"/>
            <a:ext cx="8229600" cy="58674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17985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ítulo, clip-art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762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lip-art 2"/>
          <p:cNvSpPr>
            <a:spLocks noGrp="1"/>
          </p:cNvSpPr>
          <p:nvPr>
            <p:ph type="clipArt" sz="half" idx="1"/>
          </p:nvPr>
        </p:nvSpPr>
        <p:spPr>
          <a:xfrm>
            <a:off x="609600" y="1524000"/>
            <a:ext cx="4038600" cy="4724400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800600" y="1524000"/>
            <a:ext cx="4038600" cy="47244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855823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775754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7127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libri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02419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1860550"/>
            <a:ext cx="7916862" cy="549275"/>
          </a:xfrm>
        </p:spPr>
        <p:txBody>
          <a:bodyPr lIns="90000" tIns="46800" rIns="90000" bIns="46800"/>
          <a:lstStyle>
            <a:lvl1pPr>
              <a:defRPr sz="3000">
                <a:solidFill>
                  <a:srgbClr val="4D4D4D"/>
                </a:solidFill>
              </a:defRPr>
            </a:lvl1pPr>
          </a:lstStyle>
          <a:p>
            <a:pPr lvl="0"/>
            <a:r>
              <a:rPr lang="en-AU" noProof="0"/>
              <a:t>Click to edit Master Title style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2482850"/>
            <a:ext cx="7916862" cy="396875"/>
          </a:xfrm>
        </p:spPr>
        <p:txBody>
          <a:bodyPr lIns="90000" tIns="46800" rIns="90000" bIns="46800">
            <a:spAutoFit/>
          </a:bodyPr>
          <a:lstStyle>
            <a:lvl1pPr>
              <a:defRPr sz="2000"/>
            </a:lvl1pPr>
          </a:lstStyle>
          <a:p>
            <a:pPr lvl="0"/>
            <a:r>
              <a:rPr lang="en-AU" noProof="0"/>
              <a:t>Click to edit Master Author style</a:t>
            </a:r>
          </a:p>
        </p:txBody>
      </p:sp>
    </p:spTree>
    <p:extLst>
      <p:ext uri="{BB962C8B-B14F-4D97-AF65-F5344CB8AC3E}">
        <p14:creationId xmlns:p14="http://schemas.microsoft.com/office/powerpoint/2010/main" val="31676644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07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08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87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608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6824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383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8145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230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2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4038600" cy="4724400"/>
          </a:xfrm>
        </p:spPr>
        <p:txBody>
          <a:bodyPr/>
          <a:lstStyle>
            <a:lvl1pPr>
              <a:defRPr sz="2800">
                <a:latin typeface="Calibri"/>
              </a:defRPr>
            </a:lvl1pPr>
            <a:lvl2pPr>
              <a:defRPr sz="2400">
                <a:latin typeface="Calibri"/>
              </a:defRPr>
            </a:lvl2pPr>
            <a:lvl3pPr>
              <a:defRPr sz="2000">
                <a:latin typeface="Calibri"/>
              </a:defRPr>
            </a:lvl3pPr>
            <a:lvl4pPr>
              <a:defRPr sz="1800">
                <a:latin typeface="Calibri"/>
              </a:defRPr>
            </a:lvl4pPr>
            <a:lvl5pPr>
              <a:defRPr sz="1800">
                <a:latin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00" y="1524000"/>
            <a:ext cx="4038600" cy="4724400"/>
          </a:xfrm>
        </p:spPr>
        <p:txBody>
          <a:bodyPr/>
          <a:lstStyle>
            <a:lvl1pPr>
              <a:defRPr sz="2800">
                <a:latin typeface="Calibri"/>
              </a:defRPr>
            </a:lvl1pPr>
            <a:lvl2pPr>
              <a:defRPr sz="2400">
                <a:latin typeface="Calibri"/>
              </a:defRPr>
            </a:lvl2pPr>
            <a:lvl3pPr>
              <a:defRPr sz="2000">
                <a:latin typeface="Calibri"/>
              </a:defRPr>
            </a:lvl3pPr>
            <a:lvl4pPr>
              <a:defRPr sz="1800">
                <a:latin typeface="Calibri"/>
              </a:defRPr>
            </a:lvl4pPr>
            <a:lvl5pPr>
              <a:defRPr sz="1800">
                <a:latin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9807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5925"/>
            <a:ext cx="2057400" cy="5821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5925"/>
            <a:ext cx="6019800" cy="5821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FFFFFF"/>
                </a:solidFill>
              </a:rPr>
              <a:t>An Australian Geoscience Data Cube</a:t>
            </a:r>
            <a:endParaRPr lang="en-A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102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820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63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3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570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57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194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9769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6844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7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307971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940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515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7620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4038600" cy="47244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524000"/>
            <a:ext cx="4038600" cy="22860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3962400"/>
            <a:ext cx="4038600" cy="22860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4060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pt-BR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1716088" y="1690688"/>
            <a:ext cx="7427912" cy="2533650"/>
          </a:xfrm>
          <a:prstGeom prst="rect">
            <a:avLst/>
          </a:prstGeom>
          <a:solidFill>
            <a:srgbClr val="08479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sz="240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0" y="1066800"/>
            <a:ext cx="2867025" cy="3157538"/>
            <a:chOff x="0" y="672"/>
            <a:chExt cx="1806" cy="1989"/>
          </a:xfrm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auto">
            <a:xfrm>
              <a:off x="1081" y="1065"/>
              <a:ext cx="362" cy="40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8" cy="40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auto">
            <a:xfrm>
              <a:off x="1437" y="1065"/>
              <a:ext cx="369" cy="4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8" cy="3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8" cy="4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 sz="240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pic>
        <p:nvPicPr>
          <p:cNvPr id="17" name="Picture 20" descr="logoco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52400"/>
            <a:ext cx="5029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81939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8" name="Rectangle 1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charset="0"/>
                <a:cs typeface="+mn-cs"/>
              </a:defRPr>
            </a:lvl1pPr>
          </a:lstStyle>
          <a:p>
            <a:pPr>
              <a:defRPr/>
            </a:pPr>
            <a:fld id="{FD98D422-FC95-3543-ABDB-BBBAD5762917}" type="slidenum">
              <a:rPr lang="pt-B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387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979361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673009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637968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351374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326418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420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Calibri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563924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486924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797956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44229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2057400" cy="5867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6019800" cy="5867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793641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096733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762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4038600" cy="47244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800600" y="1524000"/>
            <a:ext cx="4038600" cy="2286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800600" y="3962400"/>
            <a:ext cx="4038600" cy="22860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400700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381000"/>
            <a:ext cx="8153400" cy="7620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524000"/>
            <a:ext cx="4038600" cy="22860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524000"/>
            <a:ext cx="4038600" cy="22860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62400"/>
            <a:ext cx="4038600" cy="22860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3962400"/>
            <a:ext cx="4038600" cy="22860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844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2CF2D-3370-7644-A1C0-CA4D6D6DC09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681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B3A51C-F679-D849-BA54-5E70EC98283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0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AA889-2B47-714E-9BF6-BBBEDB13DF0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7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4120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245B70-DD24-7444-8301-6971E307DEC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132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4FFA5C-D0E4-BD45-B25B-5B9DC3AAB23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91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1C142D-4855-F14E-8BDA-AE965737066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713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F2C29-4009-A349-B3BA-0746BBD85B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5199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203217-3CF9-6149-996B-D247A69CDA9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3926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C21AA2-E2D8-E347-93AE-DCD16CB41F8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1172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57C9B-75F6-9B4E-9417-193F9A6C82C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6093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CC726A-A5CE-1846-91F3-ADFDD6B0575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516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21426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2000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-5400000">
            <a:off x="-3009900" y="3390900"/>
            <a:ext cx="6477000" cy="457200"/>
          </a:xfrm>
          <a:prstGeom prst="rect">
            <a:avLst/>
          </a:prstGeom>
          <a:gradFill rotWithShape="1">
            <a:gsLst>
              <a:gs pos="0">
                <a:srgbClr val="08479C"/>
              </a:gs>
              <a:gs pos="100000">
                <a:srgbClr val="04214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29" name="Picture 5" descr="inpe_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Freeform 6"/>
          <p:cNvSpPr>
            <a:spLocks noChangeArrowheads="1"/>
          </p:cNvSpPr>
          <p:nvPr/>
        </p:nvSpPr>
        <p:spPr bwMode="auto">
          <a:xfrm>
            <a:off x="685800" y="3810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00669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15" r:id="rId1"/>
    <p:sldLayoutId id="2147488089" r:id="rId2"/>
    <p:sldLayoutId id="2147488090" r:id="rId3"/>
    <p:sldLayoutId id="2147488091" r:id="rId4"/>
    <p:sldLayoutId id="2147488092" r:id="rId5"/>
    <p:sldLayoutId id="2147488093" r:id="rId6"/>
    <p:sldLayoutId id="2147488094" r:id="rId7"/>
    <p:sldLayoutId id="2147488095" r:id="rId8"/>
    <p:sldLayoutId id="2147488096" r:id="rId9"/>
    <p:sldLayoutId id="2147488097" r:id="rId10"/>
    <p:sldLayoutId id="2147488098" r:id="rId11"/>
    <p:sldLayoutId id="2147488099" r:id="rId12"/>
    <p:sldLayoutId id="2147488100" r:id="rId13"/>
    <p:sldLayoutId id="2147488331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/>
          <a:ea typeface="ＭＳ Ｐゴシック" charset="0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Source Sans Pro" charset="0"/>
          <a:ea typeface="ＭＳ Ｐゴシック" charset="0"/>
          <a:cs typeface="Source Sans Pro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Source Sans Pro" charset="0"/>
          <a:ea typeface="ＭＳ Ｐゴシック" charset="0"/>
          <a:cs typeface="Source Sans Pro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Source Sans Pro" charset="0"/>
          <a:ea typeface="ＭＳ Ｐゴシック" charset="0"/>
          <a:cs typeface="Source Sans Pro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latin typeface="Source Sans Pro" charset="0"/>
          <a:ea typeface="ＭＳ Ｐゴシック" charset="0"/>
          <a:cs typeface="Source Sans Pro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32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000">
          <a:solidFill>
            <a:schemeClr val="tx1"/>
          </a:solidFill>
          <a:latin typeface="Calibri"/>
          <a:ea typeface="ＭＳ Ｐゴシック" charset="0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Calibri"/>
          <a:ea typeface="ＭＳ Ｐゴシック" charset="0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1600">
          <a:solidFill>
            <a:schemeClr val="tx1"/>
          </a:solidFill>
          <a:latin typeface="Calibri"/>
          <a:ea typeface="ＭＳ Ｐゴシック" charset="0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Calibri"/>
          <a:ea typeface="ＭＳ Ｐゴシック" charset="0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 rot="-5400000">
            <a:off x="-3009900" y="3390900"/>
            <a:ext cx="6477000" cy="457200"/>
          </a:xfrm>
          <a:prstGeom prst="rect">
            <a:avLst/>
          </a:prstGeom>
          <a:gradFill rotWithShape="1">
            <a:gsLst>
              <a:gs pos="0">
                <a:srgbClr val="08479C"/>
              </a:gs>
              <a:gs pos="100000">
                <a:srgbClr val="04214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2400">
              <a:solidFill>
                <a:srgbClr val="000000"/>
              </a:solidFill>
              <a:latin typeface="Times New Roman" pitchFamily="18" charset="0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2053" name="Picture 5" descr="inpe_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Freeform 6"/>
          <p:cNvSpPr>
            <a:spLocks noChangeArrowheads="1"/>
          </p:cNvSpPr>
          <p:nvPr/>
        </p:nvSpPr>
        <p:spPr bwMode="auto">
          <a:xfrm>
            <a:off x="685800" y="381000"/>
            <a:ext cx="8229600" cy="6096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00669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117" r:id="rId1"/>
    <p:sldLayoutId id="2147488102" r:id="rId2"/>
    <p:sldLayoutId id="2147488103" r:id="rId3"/>
    <p:sldLayoutId id="2147488104" r:id="rId4"/>
    <p:sldLayoutId id="2147488105" r:id="rId5"/>
    <p:sldLayoutId id="2147488106" r:id="rId6"/>
    <p:sldLayoutId id="2147488107" r:id="rId7"/>
    <p:sldLayoutId id="2147488108" r:id="rId8"/>
    <p:sldLayoutId id="2147488109" r:id="rId9"/>
    <p:sldLayoutId id="2147488110" r:id="rId10"/>
    <p:sldLayoutId id="2147488111" r:id="rId11"/>
    <p:sldLayoutId id="2147488112" r:id="rId12"/>
    <p:sldLayoutId id="2147488113" r:id="rId13"/>
    <p:sldLayoutId id="2147488207" r:id="rId14"/>
    <p:sldLayoutId id="2147488350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/>
          <a:ea typeface="ＭＳ Ｐゴシック" charset="0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003366"/>
          </a:solidFill>
          <a:latin typeface="Source Sans Pro" charset="0"/>
          <a:ea typeface="ＭＳ Ｐゴシック" charset="0"/>
          <a:cs typeface="Source Sans Pro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003366"/>
          </a:solidFill>
          <a:latin typeface="Source Sans Pro" charset="0"/>
          <a:ea typeface="ＭＳ Ｐゴシック" charset="0"/>
          <a:cs typeface="Source Sans Pro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003366"/>
          </a:solidFill>
          <a:latin typeface="Source Sans Pro" charset="0"/>
          <a:ea typeface="ＭＳ Ｐゴシック" charset="0"/>
          <a:cs typeface="Source Sans Pro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 b="1">
          <a:solidFill>
            <a:srgbClr val="003366"/>
          </a:solidFill>
          <a:latin typeface="Source Sans Pro" charset="0"/>
          <a:ea typeface="ＭＳ Ｐゴシック" charset="0"/>
          <a:cs typeface="Source Sans Pro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2800">
          <a:solidFill>
            <a:schemeClr val="tx1"/>
          </a:solidFill>
          <a:latin typeface="Calibri"/>
          <a:ea typeface="ＭＳ Ｐゴシック" charset="0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000">
          <a:solidFill>
            <a:schemeClr val="tx1"/>
          </a:solidFill>
          <a:latin typeface="Calibri"/>
          <a:ea typeface="Calibri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Calibri"/>
          <a:ea typeface="Calibri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1600">
          <a:solidFill>
            <a:schemeClr val="tx1"/>
          </a:solidFill>
          <a:latin typeface="Calibri"/>
          <a:ea typeface="Calibri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Calibri"/>
          <a:ea typeface="Calibri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5925"/>
            <a:ext cx="82296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84663" y="6459538"/>
            <a:ext cx="4751387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a typeface="+mn-ea"/>
                <a:cs typeface="+mn-cs"/>
              </a:rPr>
              <a:t>An Australian Geoscience Data Cube</a:t>
            </a:r>
            <a:endParaRPr lang="en-AU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59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180" r:id="rId1"/>
    <p:sldLayoutId id="2147488181" r:id="rId2"/>
    <p:sldLayoutId id="2147488182" r:id="rId3"/>
    <p:sldLayoutId id="2147488183" r:id="rId4"/>
    <p:sldLayoutId id="2147488184" r:id="rId5"/>
    <p:sldLayoutId id="2147488185" r:id="rId6"/>
    <p:sldLayoutId id="2147488186" r:id="rId7"/>
    <p:sldLayoutId id="2147488187" r:id="rId8"/>
    <p:sldLayoutId id="2147488188" r:id="rId9"/>
    <p:sldLayoutId id="2147488189" r:id="rId10"/>
    <p:sldLayoutId id="2147488190" r:id="rId11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algn="l" rtl="0" fontAlgn="base">
        <a:spcBef>
          <a:spcPct val="50000"/>
        </a:spcBef>
        <a:spcAft>
          <a:spcPct val="0"/>
        </a:spcAft>
        <a:defRPr sz="2200">
          <a:solidFill>
            <a:srgbClr val="4D4D4D"/>
          </a:solidFill>
          <a:latin typeface="+mn-lt"/>
          <a:ea typeface="+mn-ea"/>
          <a:cs typeface="+mn-cs"/>
        </a:defRPr>
      </a:lvl1pPr>
      <a:lvl2pPr marL="447675" indent="-268288" algn="l" rtl="0" fontAlgn="base">
        <a:spcBef>
          <a:spcPct val="50000"/>
        </a:spcBef>
        <a:spcAft>
          <a:spcPct val="0"/>
        </a:spcAft>
        <a:buChar char="•"/>
        <a:defRPr sz="2200">
          <a:solidFill>
            <a:srgbClr val="4D4D4D"/>
          </a:solidFill>
          <a:latin typeface="+mn-lt"/>
        </a:defRPr>
      </a:lvl2pPr>
      <a:lvl3pPr marL="895350" indent="-26828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3pPr>
      <a:lvl4pPr marL="1350963" indent="-271463" algn="l" rtl="0" fontAlgn="base">
        <a:spcBef>
          <a:spcPct val="25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4pPr>
      <a:lvl5pPr marL="17922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5pPr>
      <a:lvl6pPr marL="22494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6pPr>
      <a:lvl7pPr marL="27066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7pPr>
      <a:lvl8pPr marL="31638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8pPr>
      <a:lvl9pPr marL="36210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rgbClr val="4D4D4D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6D7FE-2D8F-F74C-BEE0-D5557ADF4D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E4B39-4B00-E94B-AB66-F08BDE7EE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27" r:id="rId1"/>
    <p:sldLayoutId id="2147488228" r:id="rId2"/>
    <p:sldLayoutId id="2147488229" r:id="rId3"/>
    <p:sldLayoutId id="2147488230" r:id="rId4"/>
    <p:sldLayoutId id="2147488231" r:id="rId5"/>
    <p:sldLayoutId id="2147488232" r:id="rId6"/>
    <p:sldLayoutId id="2147488233" r:id="rId7"/>
    <p:sldLayoutId id="2147488234" r:id="rId8"/>
    <p:sldLayoutId id="2147488235" r:id="rId9"/>
    <p:sldLayoutId id="2147488236" r:id="rId10"/>
    <p:sldLayoutId id="2147488237" r:id="rId11"/>
    <p:sldLayoutId id="214748823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rgbClr val="0000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009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9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9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9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009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 rot="-5400000">
            <a:off x="-3009900" y="3390900"/>
            <a:ext cx="6477000" cy="457200"/>
          </a:xfrm>
          <a:prstGeom prst="rect">
            <a:avLst/>
          </a:prstGeom>
          <a:gradFill rotWithShape="1">
            <a:gsLst>
              <a:gs pos="0">
                <a:srgbClr val="08479C"/>
              </a:gs>
              <a:gs pos="100000">
                <a:srgbClr val="042148">
                  <a:alpha val="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/>
          <a:p>
            <a:endParaRPr lang="pt-BR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1029" name="Picture 5" descr="inpe_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Freeform 6"/>
          <p:cNvSpPr>
            <a:spLocks noChangeArrowheads="1"/>
          </p:cNvSpPr>
          <p:nvPr/>
        </p:nvSpPr>
        <p:spPr bwMode="auto">
          <a:xfrm>
            <a:off x="685800" y="381000"/>
            <a:ext cx="8229600" cy="609600"/>
          </a:xfrm>
          <a:custGeom>
            <a:avLst/>
            <a:gdLst>
              <a:gd name="T0" fmla="*/ 0 w 1000"/>
              <a:gd name="T1" fmla="*/ 3716121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00669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52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33" r:id="rId1"/>
    <p:sldLayoutId id="2147488334" r:id="rId2"/>
    <p:sldLayoutId id="2147488335" r:id="rId3"/>
    <p:sldLayoutId id="2147488336" r:id="rId4"/>
    <p:sldLayoutId id="2147488337" r:id="rId5"/>
    <p:sldLayoutId id="2147488338" r:id="rId6"/>
    <p:sldLayoutId id="2147488339" r:id="rId7"/>
    <p:sldLayoutId id="2147488340" r:id="rId8"/>
    <p:sldLayoutId id="2147488341" r:id="rId9"/>
    <p:sldLayoutId id="2147488342" r:id="rId10"/>
    <p:sldLayoutId id="2147488343" r:id="rId11"/>
    <p:sldLayoutId id="2147488344" r:id="rId12"/>
    <p:sldLayoutId id="2147488345" r:id="rId13"/>
    <p:sldLayoutId id="2147488347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pitchFamily="34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ZapfHumnst B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0"/>
        <a:buChar char="n"/>
        <a:defRPr sz="2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0"/>
        <a:buChar char="¨"/>
        <a:defRPr sz="20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¨"/>
        <a:defRPr sz="16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sz="20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eaLnBrk="0" hangingPunct="0"/>
            <a:endParaRPr lang="en-US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ctr" eaLnBrk="0" hangingPunct="0"/>
            <a:endParaRPr lang="en-US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0" hangingPunct="0"/>
            <a:fld id="{6501BD24-7C65-9940-BBCF-14D208337CBF}" type="slidenum">
              <a:rPr lang="en-US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pPr eaLnBrk="0" hangingPunct="0"/>
              <a:t>‹#›</a:t>
            </a:fld>
            <a:endParaRPr lang="en-US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18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52" r:id="rId1"/>
    <p:sldLayoutId id="2147488353" r:id="rId2"/>
    <p:sldLayoutId id="2147488354" r:id="rId3"/>
    <p:sldLayoutId id="2147488355" r:id="rId4"/>
    <p:sldLayoutId id="2147488356" r:id="rId5"/>
    <p:sldLayoutId id="2147488357" r:id="rId6"/>
    <p:sldLayoutId id="2147488358" r:id="rId7"/>
    <p:sldLayoutId id="2147488359" r:id="rId8"/>
    <p:sldLayoutId id="2147488360" r:id="rId9"/>
    <p:sldLayoutId id="2147488361" r:id="rId10"/>
    <p:sldLayoutId id="21474883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ヒラギノ角ゴ Pro W3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ヒラギノ角ゴ Pro W3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ヒラギノ角ゴ Pro W3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ヒラギノ角ゴ Pro W3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ヒラギノ角ゴ Pro W3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ヒラギノ角ゴ Pro W3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ヒラギノ角ゴ Pro W3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ヒラギノ角ゴ Pro W3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1.png"/><Relationship Id="rId5" Type="http://schemas.openxmlformats.org/officeDocument/2006/relationships/image" Target="../media/image61.png"/><Relationship Id="rId4" Type="http://schemas.openxmlformats.org/officeDocument/2006/relationships/image" Target="../media/image9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microsoft.com/office/2007/relationships/hdphoto" Target="../media/hdphoto1.wdp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1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x-none" sz="3600" dirty="0"/>
              <a:t>Time Series Analysis of Earth Observation Data</a:t>
            </a:r>
            <a:endParaRPr lang="pt-BR" sz="36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7688" y="4267200"/>
            <a:ext cx="8596312" cy="2463800"/>
          </a:xfrm>
        </p:spPr>
        <p:txBody>
          <a:bodyPr/>
          <a:lstStyle/>
          <a:p>
            <a:pPr algn="ctr" eaLnBrk="1" hangingPunct="1">
              <a:buFont typeface="Wingdings" charset="0"/>
              <a:buNone/>
            </a:pPr>
            <a:r>
              <a:rPr lang="pt-BR" dirty="0">
                <a:solidFill>
                  <a:srgbClr val="00003F"/>
                </a:solidFill>
              </a:rPr>
              <a:t>Gilberto Câmara</a:t>
            </a:r>
          </a:p>
          <a:p>
            <a:pPr algn="ctr" eaLnBrk="1" hangingPunct="1">
              <a:buFont typeface="Wingdings" charset="0"/>
              <a:buNone/>
            </a:pPr>
            <a:r>
              <a:rPr lang="pt-BR" dirty="0" err="1">
                <a:solidFill>
                  <a:srgbClr val="00003F"/>
                </a:solidFill>
              </a:rPr>
              <a:t>National</a:t>
            </a:r>
            <a:r>
              <a:rPr lang="pt-BR" dirty="0">
                <a:solidFill>
                  <a:srgbClr val="00003F"/>
                </a:solidFill>
              </a:rPr>
              <a:t> </a:t>
            </a:r>
            <a:r>
              <a:rPr lang="pt-BR" dirty="0" err="1">
                <a:solidFill>
                  <a:srgbClr val="00003F"/>
                </a:solidFill>
              </a:rPr>
              <a:t>Institute</a:t>
            </a:r>
            <a:r>
              <a:rPr lang="pt-BR" dirty="0">
                <a:solidFill>
                  <a:srgbClr val="00003F"/>
                </a:solidFill>
              </a:rPr>
              <a:t> for Space </a:t>
            </a:r>
            <a:r>
              <a:rPr lang="pt-BR" dirty="0" err="1">
                <a:solidFill>
                  <a:srgbClr val="00003F"/>
                </a:solidFill>
              </a:rPr>
              <a:t>Research</a:t>
            </a:r>
            <a:r>
              <a:rPr lang="pt-BR" dirty="0">
                <a:solidFill>
                  <a:srgbClr val="00003F"/>
                </a:solidFill>
              </a:rPr>
              <a:t> (INPE), </a:t>
            </a:r>
            <a:r>
              <a:rPr lang="pt-BR" dirty="0" err="1">
                <a:solidFill>
                  <a:srgbClr val="00003F"/>
                </a:solidFill>
              </a:rPr>
              <a:t>Brazil</a:t>
            </a:r>
            <a:endParaRPr lang="pt-BR" dirty="0">
              <a:solidFill>
                <a:srgbClr val="0000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Calibri" charset="0"/>
              </a:rPr>
              <a:t>Space </a:t>
            </a:r>
            <a:r>
              <a:rPr lang="pt-BR" dirty="0" err="1">
                <a:latin typeface="Calibri" charset="0"/>
              </a:rPr>
              <a:t>first</a:t>
            </a:r>
            <a:r>
              <a:rPr lang="pt-BR" dirty="0">
                <a:latin typeface="Calibri" charset="0"/>
              </a:rPr>
              <a:t>, time later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" y="1657350"/>
            <a:ext cx="8318500" cy="3623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4942" y="5518779"/>
            <a:ext cx="8486117" cy="523220"/>
          </a:xfrm>
          <a:prstGeom prst="rect">
            <a:avLst/>
          </a:prstGeom>
          <a:solidFill>
            <a:srgbClr val="E1E6F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Spatial data resolution is better than temporal resolution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869795" y="6457890"/>
            <a:ext cx="2274205" cy="400110"/>
          </a:xfrm>
          <a:prstGeom prst="rect">
            <a:avLst/>
          </a:prstGeom>
          <a:solidFill>
            <a:srgbClr val="E1E6F1"/>
          </a:solidFill>
        </p:spPr>
        <p:txBody>
          <a:bodyPr wrap="none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Hansen et al. (2013)</a:t>
            </a:r>
          </a:p>
        </p:txBody>
      </p:sp>
    </p:spTree>
    <p:extLst>
      <p:ext uri="{BB962C8B-B14F-4D97-AF65-F5344CB8AC3E}">
        <p14:creationId xmlns:p14="http://schemas.microsoft.com/office/powerpoint/2010/main" val="238646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RODES_MODIS_Stacked_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8" y="941388"/>
            <a:ext cx="7789332" cy="4640264"/>
          </a:xfrm>
          <a:prstGeom prst="rect">
            <a:avLst/>
          </a:prstGeom>
        </p:spPr>
      </p:pic>
      <p:sp>
        <p:nvSpPr>
          <p:cNvPr id="6" name="Title 10"/>
          <p:cNvSpPr txBox="1">
            <a:spLocks/>
          </p:cNvSpPr>
          <p:nvPr/>
        </p:nvSpPr>
        <p:spPr bwMode="auto">
          <a:xfrm>
            <a:off x="84667" y="33338"/>
            <a:ext cx="9059333" cy="762000"/>
          </a:xfrm>
          <a:prstGeom prst="rect">
            <a:avLst/>
          </a:prstGeom>
          <a:solidFill>
            <a:srgbClr val="FFFFFF">
              <a:alpha val="6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Space first can lead to inconsistent land trajectories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784600" y="6488668"/>
            <a:ext cx="5359400" cy="369332"/>
          </a:xfrm>
          <a:prstGeom prst="rect">
            <a:avLst/>
          </a:prstGeom>
          <a:solidFill>
            <a:srgbClr val="DDE1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800" dirty="0">
                <a:solidFill>
                  <a:srgbClr val="000066"/>
                </a:solidFill>
                <a:latin typeface="Calibri"/>
              </a:rPr>
              <a:t>Data sources: INPE, NASA. Analysis by M. </a:t>
            </a:r>
            <a:r>
              <a:rPr lang="en-US" sz="1800" dirty="0" err="1">
                <a:solidFill>
                  <a:srgbClr val="000066"/>
                </a:solidFill>
                <a:latin typeface="Calibri"/>
              </a:rPr>
              <a:t>Buurman</a:t>
            </a:r>
            <a:endParaRPr lang="en-US" sz="1800" dirty="0">
              <a:solidFill>
                <a:srgbClr val="000066"/>
              </a:solidFill>
              <a:latin typeface="Calibri"/>
            </a:endParaRPr>
          </a:p>
        </p:txBody>
      </p:sp>
      <p:sp>
        <p:nvSpPr>
          <p:cNvPr id="8" name="Title 10"/>
          <p:cNvSpPr txBox="1">
            <a:spLocks/>
          </p:cNvSpPr>
          <p:nvPr/>
        </p:nvSpPr>
        <p:spPr bwMode="auto">
          <a:xfrm>
            <a:off x="740834" y="5678488"/>
            <a:ext cx="7821084" cy="597429"/>
          </a:xfrm>
          <a:prstGeom prst="rect">
            <a:avLst/>
          </a:prstGeom>
          <a:solidFill>
            <a:srgbClr val="FFFFFF">
              <a:alpha val="6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>
              <a:defRPr/>
            </a:pPr>
            <a:r>
              <a:rPr lang="en-US" sz="2800" b="0" dirty="0">
                <a:solidFill>
                  <a:schemeClr val="bg2">
                    <a:lumMod val="75000"/>
                  </a:schemeClr>
                </a:solidFill>
              </a:rPr>
              <a:t>MODIS land cover: unrealistic forest gains and losses </a:t>
            </a:r>
            <a:endParaRPr lang="en-US" sz="2800" b="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0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6" y="1554163"/>
            <a:ext cx="84042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Shape 7"/>
          <p:cNvSpPr txBox="1">
            <a:spLocks noChangeArrowheads="1"/>
          </p:cNvSpPr>
          <p:nvPr/>
        </p:nvSpPr>
        <p:spPr bwMode="auto">
          <a:xfrm>
            <a:off x="3041650" y="2571750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1</a:t>
            </a:r>
          </a:p>
        </p:txBody>
      </p:sp>
      <p:sp>
        <p:nvSpPr>
          <p:cNvPr id="22533" name="TextShape 8"/>
          <p:cNvSpPr txBox="1">
            <a:spLocks noChangeArrowheads="1"/>
          </p:cNvSpPr>
          <p:nvPr/>
        </p:nvSpPr>
        <p:spPr bwMode="auto">
          <a:xfrm>
            <a:off x="2986088" y="3833813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2</a:t>
            </a:r>
          </a:p>
        </p:txBody>
      </p:sp>
      <p:sp>
        <p:nvSpPr>
          <p:cNvPr id="22534" name="TextShape 9"/>
          <p:cNvSpPr txBox="1">
            <a:spLocks noChangeArrowheads="1"/>
          </p:cNvSpPr>
          <p:nvPr/>
        </p:nvSpPr>
        <p:spPr bwMode="auto">
          <a:xfrm>
            <a:off x="2959100" y="5059363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3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827988" y="6457890"/>
            <a:ext cx="3316012" cy="369332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800" dirty="0">
                <a:solidFill>
                  <a:srgbClr val="00003F"/>
                </a:solidFill>
                <a:latin typeface="Calibri"/>
                <a:cs typeface="Calibri"/>
              </a:rPr>
              <a:t>source: Victor </a:t>
            </a:r>
            <a:r>
              <a:rPr lang="en-GB" sz="1800" dirty="0" err="1">
                <a:solidFill>
                  <a:srgbClr val="00003F"/>
                </a:solidFill>
                <a:latin typeface="Calibri"/>
                <a:cs typeface="Calibri"/>
              </a:rPr>
              <a:t>Maus</a:t>
            </a:r>
            <a:r>
              <a:rPr lang="en-GB" sz="1800" dirty="0">
                <a:solidFill>
                  <a:srgbClr val="00003F"/>
                </a:solidFill>
                <a:latin typeface="Calibri"/>
                <a:cs typeface="Calibri"/>
              </a:rPr>
              <a:t> (INPE, IFGI)</a:t>
            </a:r>
          </a:p>
        </p:txBody>
      </p:sp>
      <p:sp>
        <p:nvSpPr>
          <p:cNvPr id="225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first, space later</a:t>
            </a:r>
          </a:p>
        </p:txBody>
      </p:sp>
      <p:sp>
        <p:nvSpPr>
          <p:cNvPr id="22537" name="TextShape 3"/>
          <p:cNvSpPr txBox="1">
            <a:spLocks noChangeArrowheads="1"/>
          </p:cNvSpPr>
          <p:nvPr/>
        </p:nvSpPr>
        <p:spPr bwMode="auto">
          <a:xfrm>
            <a:off x="6270625" y="2878138"/>
            <a:ext cx="12128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38" name="TextShape 5"/>
          <p:cNvSpPr txBox="1">
            <a:spLocks noChangeArrowheads="1"/>
          </p:cNvSpPr>
          <p:nvPr/>
        </p:nvSpPr>
        <p:spPr bwMode="auto">
          <a:xfrm>
            <a:off x="6266988" y="1140082"/>
            <a:ext cx="1374775" cy="54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Pasture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39" name="TextShape 3"/>
          <p:cNvSpPr txBox="1">
            <a:spLocks noChangeArrowheads="1"/>
          </p:cNvSpPr>
          <p:nvPr/>
        </p:nvSpPr>
        <p:spPr bwMode="auto">
          <a:xfrm>
            <a:off x="5016500" y="1152986"/>
            <a:ext cx="1222375" cy="57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40" name="TextShape 3"/>
          <p:cNvSpPr txBox="1">
            <a:spLocks noChangeArrowheads="1"/>
          </p:cNvSpPr>
          <p:nvPr/>
        </p:nvSpPr>
        <p:spPr bwMode="auto">
          <a:xfrm>
            <a:off x="5065713" y="4187825"/>
            <a:ext cx="12128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41" name="TextShape 4"/>
          <p:cNvSpPr txBox="1">
            <a:spLocks noChangeArrowheads="1"/>
          </p:cNvSpPr>
          <p:nvPr/>
        </p:nvSpPr>
        <p:spPr bwMode="auto">
          <a:xfrm>
            <a:off x="7254875" y="4195763"/>
            <a:ext cx="11541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Agriculture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TextShape 4"/>
          <p:cNvSpPr txBox="1">
            <a:spLocks noChangeArrowheads="1"/>
          </p:cNvSpPr>
          <p:nvPr/>
        </p:nvSpPr>
        <p:spPr bwMode="auto">
          <a:xfrm>
            <a:off x="7859883" y="1180086"/>
            <a:ext cx="1154113" cy="4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Agric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6" name="CaixaDeTexto 3"/>
          <p:cNvSpPr txBox="1">
            <a:spLocks noChangeArrowheads="1"/>
          </p:cNvSpPr>
          <p:nvPr/>
        </p:nvSpPr>
        <p:spPr bwMode="auto">
          <a:xfrm>
            <a:off x="826521" y="5571112"/>
            <a:ext cx="7572375" cy="830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Geneva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ja-JP" altLang="en-US" sz="2400" i="1" dirty="0">
                <a:solidFill>
                  <a:srgbClr val="000066"/>
                </a:solidFill>
                <a:latin typeface="Calibri"/>
              </a:rPr>
              <a:t>“</a:t>
            </a:r>
            <a:r>
              <a:rPr lang="en-US" altLang="ja-JP" sz="2400" i="1" dirty="0">
                <a:solidFill>
                  <a:srgbClr val="000066"/>
                </a:solidFill>
                <a:latin typeface="Calibri"/>
              </a:rPr>
              <a:t>Remote sensing time series with adequate resolution provide data for describing  landscape dynamics</a:t>
            </a:r>
            <a:r>
              <a:rPr lang="ja-JP" altLang="en-US" sz="2400" i="1" dirty="0">
                <a:solidFill>
                  <a:srgbClr val="000066"/>
                </a:solidFill>
                <a:latin typeface="Calibri"/>
              </a:rPr>
              <a:t>”</a:t>
            </a:r>
            <a:endParaRPr lang="pt-BR" sz="2400" i="1" dirty="0">
              <a:solidFill>
                <a:srgbClr val="000066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758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cover</a:t>
            </a:r>
          </a:p>
        </p:txBody>
      </p:sp>
      <p:pic>
        <p:nvPicPr>
          <p:cNvPr id="3" name="Picture 2" descr="cattle_panta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346" y="1035167"/>
            <a:ext cx="4243559" cy="2868358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607520" y="1051890"/>
            <a:ext cx="1385128" cy="539750"/>
          </a:xfrm>
          <a:prstGeom prst="rect">
            <a:avLst/>
          </a:prstGeom>
          <a:solidFill>
            <a:srgbClr val="E1E6F1">
              <a:alpha val="76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algn="r" defTabSz="457200" eaLnBrk="0" fontAlgn="auto" hangingPunct="0">
              <a:spcBef>
                <a:spcPts val="600"/>
              </a:spcBef>
              <a:spcAft>
                <a:spcPts val="600"/>
              </a:spcAft>
              <a:buClr>
                <a:srgbClr val="9999CC"/>
              </a:buClr>
              <a:buSzPct val="80000"/>
              <a:buFont typeface="Wingdings" pitchFamily="2" charset="2"/>
              <a:buNone/>
              <a:defRPr/>
            </a:pP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wetlands</a:t>
            </a:r>
            <a:endParaRPr lang="pt-BR" sz="2400" kern="0" dirty="0">
              <a:solidFill>
                <a:srgbClr val="00007D">
                  <a:lumMod val="75000"/>
                </a:srgbClr>
              </a:solidFill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2" y="4026839"/>
            <a:ext cx="3742914" cy="2831161"/>
          </a:xfrm>
          <a:prstGeom prst="rect">
            <a:avLst/>
          </a:prstGeom>
        </p:spPr>
      </p:pic>
      <p:pic>
        <p:nvPicPr>
          <p:cNvPr id="7" name="Picture 2" descr="npo00000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456" y="1051890"/>
            <a:ext cx="3776032" cy="2789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345" y="3984115"/>
            <a:ext cx="4243559" cy="2873885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11620" y="1017904"/>
            <a:ext cx="2071978" cy="443858"/>
          </a:xfrm>
          <a:prstGeom prst="rect">
            <a:avLst/>
          </a:prstGeom>
          <a:solidFill>
            <a:srgbClr val="E1E6F1">
              <a:alpha val="76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defTabSz="457200" eaLnBrk="0" fontAlgn="auto" hangingPunct="0">
              <a:spcBef>
                <a:spcPts val="600"/>
              </a:spcBef>
              <a:spcAft>
                <a:spcPts val="600"/>
              </a:spcAft>
              <a:buClr>
                <a:srgbClr val="9999CC"/>
              </a:buClr>
              <a:buSzPct val="80000"/>
              <a:buFont typeface="Wingdings" pitchFamily="2" charset="2"/>
              <a:buNone/>
              <a:defRPr/>
            </a:pPr>
            <a:r>
              <a:rPr lang="pt-BR" sz="2400" kern="0" dirty="0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tropical </a:t>
            </a: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forest</a:t>
            </a:r>
            <a:endParaRPr lang="pt-BR" sz="2400" kern="0" dirty="0">
              <a:solidFill>
                <a:srgbClr val="00007D">
                  <a:lumMod val="75000"/>
                </a:srgbClr>
              </a:solidFill>
              <a:latin typeface="Calibri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85899" y="6414142"/>
            <a:ext cx="3192321" cy="443858"/>
          </a:xfrm>
          <a:prstGeom prst="rect">
            <a:avLst/>
          </a:prstGeom>
          <a:solidFill>
            <a:srgbClr val="E1E6F1">
              <a:alpha val="76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defTabSz="457200" eaLnBrk="0" fontAlgn="auto" hangingPunct="0">
              <a:spcBef>
                <a:spcPts val="600"/>
              </a:spcBef>
              <a:spcAft>
                <a:spcPts val="600"/>
              </a:spcAft>
              <a:buClr>
                <a:srgbClr val="9999CC"/>
              </a:buClr>
              <a:buSzPct val="80000"/>
              <a:buFont typeface="Wingdings" pitchFamily="2" charset="2"/>
              <a:buNone/>
              <a:defRPr/>
            </a:pPr>
            <a:r>
              <a:rPr lang="pt-BR" sz="2400" kern="0" dirty="0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Non-natural </a:t>
            </a: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vegetation</a:t>
            </a:r>
            <a:endParaRPr lang="pt-BR" sz="2400" kern="0" dirty="0">
              <a:solidFill>
                <a:srgbClr val="00007D">
                  <a:lumMod val="75000"/>
                </a:srgbClr>
              </a:solidFill>
              <a:latin typeface="Calibri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319992" y="6318250"/>
            <a:ext cx="1698913" cy="539750"/>
          </a:xfrm>
          <a:prstGeom prst="rect">
            <a:avLst/>
          </a:prstGeom>
          <a:solidFill>
            <a:srgbClr val="E1E6F1">
              <a:alpha val="76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algn="r" defTabSz="457200" eaLnBrk="0" fontAlgn="auto" hangingPunct="0">
              <a:spcBef>
                <a:spcPts val="600"/>
              </a:spcBef>
              <a:spcAft>
                <a:spcPts val="600"/>
              </a:spcAft>
              <a:buClr>
                <a:srgbClr val="9999CC"/>
              </a:buClr>
              <a:buSzPct val="80000"/>
              <a:buFont typeface="Wingdings" pitchFamily="2" charset="2"/>
              <a:buNone/>
              <a:defRPr/>
            </a:pP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shrublands</a:t>
            </a:r>
            <a:endParaRPr lang="pt-BR" sz="2400" kern="0" dirty="0">
              <a:solidFill>
                <a:srgbClr val="00007D">
                  <a:lumMod val="75000"/>
                </a:srgbClr>
              </a:solidFill>
              <a:latin typeface="Calibri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628193" y="3522524"/>
            <a:ext cx="8390712" cy="762000"/>
          </a:xfrm>
          <a:prstGeom prst="rect">
            <a:avLst/>
          </a:prstGeom>
          <a:solidFill>
            <a:srgbClr val="E1E6F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defTabSz="457200"/>
            <a:r>
              <a:rPr lang="en-US" sz="2800" b="0" dirty="0"/>
              <a:t>“the observed biophysical cover on the Earth’s surface" </a:t>
            </a:r>
          </a:p>
        </p:txBody>
      </p:sp>
    </p:spTree>
    <p:extLst>
      <p:ext uri="{BB962C8B-B14F-4D97-AF65-F5344CB8AC3E}">
        <p14:creationId xmlns:p14="http://schemas.microsoft.com/office/powerpoint/2010/main" val="206141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use</a:t>
            </a:r>
          </a:p>
        </p:txBody>
      </p:sp>
      <p:pic>
        <p:nvPicPr>
          <p:cNvPr id="3" name="Picture 2" descr="cattle_panta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346" y="1035167"/>
            <a:ext cx="4243559" cy="2868358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3249" y="1051890"/>
            <a:ext cx="2439399" cy="541670"/>
          </a:xfrm>
          <a:prstGeom prst="rect">
            <a:avLst/>
          </a:prstGeom>
          <a:solidFill>
            <a:srgbClr val="E1E6F1">
              <a:alpha val="76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algn="r" defTabSz="457200" eaLnBrk="0" fontAlgn="auto" hangingPunct="0">
              <a:spcBef>
                <a:spcPts val="600"/>
              </a:spcBef>
              <a:spcAft>
                <a:spcPts val="600"/>
              </a:spcAft>
              <a:buClr>
                <a:srgbClr val="9999CC"/>
              </a:buClr>
              <a:buSzPct val="80000"/>
              <a:buFont typeface="Wingdings" pitchFamily="2" charset="2"/>
              <a:buNone/>
              <a:defRPr/>
            </a:pP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cattle</a:t>
            </a:r>
            <a:r>
              <a:rPr lang="pt-BR" sz="2400" kern="0" dirty="0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 </a:t>
            </a: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production</a:t>
            </a:r>
            <a:endParaRPr lang="pt-BR" sz="2400" kern="0" dirty="0">
              <a:solidFill>
                <a:srgbClr val="00007D">
                  <a:lumMod val="75000"/>
                </a:srgbClr>
              </a:solidFill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7" y="4026839"/>
            <a:ext cx="3802179" cy="2831161"/>
          </a:xfrm>
          <a:prstGeom prst="rect">
            <a:avLst/>
          </a:prstGeom>
        </p:spPr>
      </p:pic>
      <p:pic>
        <p:nvPicPr>
          <p:cNvPr id="7" name="Picture 2" descr="npo00000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97" y="1051890"/>
            <a:ext cx="3732419" cy="28516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851" y="3984115"/>
            <a:ext cx="4254054" cy="2873885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11619" y="1017904"/>
            <a:ext cx="2732471" cy="443858"/>
          </a:xfrm>
          <a:prstGeom prst="rect">
            <a:avLst/>
          </a:prstGeom>
          <a:solidFill>
            <a:srgbClr val="E1E6F1">
              <a:alpha val="76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defTabSz="457200" eaLnBrk="0" fontAlgn="auto" hangingPunct="0">
              <a:spcBef>
                <a:spcPts val="600"/>
              </a:spcBef>
              <a:spcAft>
                <a:spcPts val="600"/>
              </a:spcAft>
              <a:buClr>
                <a:srgbClr val="9999CC"/>
              </a:buClr>
              <a:buSzPct val="80000"/>
              <a:buFont typeface="Wingdings" pitchFamily="2" charset="2"/>
              <a:buNone/>
              <a:defRPr/>
            </a:pP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unmanaged</a:t>
            </a:r>
            <a:r>
              <a:rPr lang="pt-BR" sz="2400" kern="0" dirty="0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 </a:t>
            </a: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forest</a:t>
            </a:r>
            <a:endParaRPr lang="pt-BR" sz="2400" kern="0" dirty="0">
              <a:solidFill>
                <a:srgbClr val="00007D">
                  <a:lumMod val="75000"/>
                </a:srgbClr>
              </a:solidFill>
              <a:latin typeface="Calibri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01936" y="6412222"/>
            <a:ext cx="3064049" cy="443858"/>
          </a:xfrm>
          <a:prstGeom prst="rect">
            <a:avLst/>
          </a:prstGeom>
          <a:solidFill>
            <a:srgbClr val="E1E6F1">
              <a:alpha val="76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defTabSz="457200" eaLnBrk="0" fontAlgn="auto" hangingPunct="0">
              <a:spcBef>
                <a:spcPts val="600"/>
              </a:spcBef>
              <a:spcAft>
                <a:spcPts val="600"/>
              </a:spcAft>
              <a:buClr>
                <a:srgbClr val="9999CC"/>
              </a:buClr>
              <a:buSzPct val="80000"/>
              <a:buFont typeface="Wingdings" pitchFamily="2" charset="2"/>
              <a:buNone/>
              <a:defRPr/>
            </a:pP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Temporary</a:t>
            </a:r>
            <a:r>
              <a:rPr lang="pt-BR" sz="2400" kern="0" dirty="0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 </a:t>
            </a: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agriculture</a:t>
            </a:r>
            <a:endParaRPr lang="pt-BR" sz="2400" kern="0" dirty="0">
              <a:solidFill>
                <a:srgbClr val="00007D">
                  <a:lumMod val="75000"/>
                </a:srgbClr>
              </a:solidFill>
              <a:latin typeface="Calibri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325623" y="6412222"/>
            <a:ext cx="2693282" cy="445778"/>
          </a:xfrm>
          <a:prstGeom prst="rect">
            <a:avLst/>
          </a:prstGeom>
          <a:solidFill>
            <a:srgbClr val="E1E6F1">
              <a:alpha val="76000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 algn="r" defTabSz="457200" eaLnBrk="0" fontAlgn="auto" hangingPunct="0">
              <a:spcBef>
                <a:spcPts val="600"/>
              </a:spcBef>
              <a:spcAft>
                <a:spcPts val="600"/>
              </a:spcAft>
              <a:buClr>
                <a:srgbClr val="9999CC"/>
              </a:buClr>
              <a:buSzPct val="80000"/>
              <a:buFont typeface="Wingdings" pitchFamily="2" charset="2"/>
              <a:buNone/>
              <a:defRPr/>
            </a:pP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shifting</a:t>
            </a:r>
            <a:r>
              <a:rPr lang="pt-BR" sz="2400" kern="0" dirty="0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  </a:t>
            </a:r>
            <a:r>
              <a:rPr lang="pt-BR" sz="2400" kern="0" dirty="0" err="1">
                <a:solidFill>
                  <a:srgbClr val="00007D">
                    <a:lumMod val="75000"/>
                  </a:srgbClr>
                </a:solidFill>
                <a:latin typeface="Calibri" pitchFamily="34" charset="0"/>
              </a:rPr>
              <a:t>cultivation</a:t>
            </a:r>
            <a:endParaRPr lang="pt-BR" sz="2400" kern="0" dirty="0">
              <a:solidFill>
                <a:srgbClr val="00007D">
                  <a:lumMod val="75000"/>
                </a:srgbClr>
              </a:solidFill>
              <a:latin typeface="Calibri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601936" y="3166775"/>
            <a:ext cx="8416969" cy="1253851"/>
          </a:xfrm>
          <a:prstGeom prst="rect">
            <a:avLst/>
          </a:prstGeom>
          <a:solidFill>
            <a:srgbClr val="E1E6F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defTabSz="457200"/>
            <a:r>
              <a:rPr lang="en-US" sz="2800" b="0" dirty="0"/>
              <a:t>“the arrangements, activities and inputs people undertake in a certain land cover type to produce, change or maintain it”</a:t>
            </a:r>
          </a:p>
        </p:txBody>
      </p:sp>
    </p:spTree>
    <p:extLst>
      <p:ext uri="{BB962C8B-B14F-4D97-AF65-F5344CB8AC3E}">
        <p14:creationId xmlns:p14="http://schemas.microsoft.com/office/powerpoint/2010/main" val="317760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3" y="1183746"/>
            <a:ext cx="84042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Shape 7"/>
          <p:cNvSpPr txBox="1">
            <a:spLocks noChangeArrowheads="1"/>
          </p:cNvSpPr>
          <p:nvPr/>
        </p:nvSpPr>
        <p:spPr bwMode="auto">
          <a:xfrm>
            <a:off x="3041650" y="2571750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1</a:t>
            </a:r>
          </a:p>
        </p:txBody>
      </p:sp>
      <p:sp>
        <p:nvSpPr>
          <p:cNvPr id="22533" name="TextShape 8"/>
          <p:cNvSpPr txBox="1">
            <a:spLocks noChangeArrowheads="1"/>
          </p:cNvSpPr>
          <p:nvPr/>
        </p:nvSpPr>
        <p:spPr bwMode="auto">
          <a:xfrm>
            <a:off x="2986088" y="3833813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2</a:t>
            </a:r>
          </a:p>
        </p:txBody>
      </p:sp>
      <p:sp>
        <p:nvSpPr>
          <p:cNvPr id="22534" name="TextShape 9"/>
          <p:cNvSpPr txBox="1">
            <a:spLocks noChangeArrowheads="1"/>
          </p:cNvSpPr>
          <p:nvPr/>
        </p:nvSpPr>
        <p:spPr bwMode="auto">
          <a:xfrm>
            <a:off x="2959100" y="5059363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3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175250" y="6457890"/>
            <a:ext cx="3968750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graphics: Victor </a:t>
            </a: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Maus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 (INPE, IFGI)</a:t>
            </a:r>
          </a:p>
        </p:txBody>
      </p:sp>
      <p:sp>
        <p:nvSpPr>
          <p:cNvPr id="225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trajectories</a:t>
            </a:r>
          </a:p>
        </p:txBody>
      </p:sp>
      <p:sp>
        <p:nvSpPr>
          <p:cNvPr id="22537" name="TextShape 3"/>
          <p:cNvSpPr txBox="1">
            <a:spLocks noChangeArrowheads="1"/>
          </p:cNvSpPr>
          <p:nvPr/>
        </p:nvSpPr>
        <p:spPr bwMode="auto">
          <a:xfrm>
            <a:off x="6238875" y="2613555"/>
            <a:ext cx="12128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2400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38" name="TextShape 5"/>
          <p:cNvSpPr txBox="1">
            <a:spLocks noChangeArrowheads="1"/>
          </p:cNvSpPr>
          <p:nvPr/>
        </p:nvSpPr>
        <p:spPr bwMode="auto">
          <a:xfrm>
            <a:off x="6266988" y="928415"/>
            <a:ext cx="1374775" cy="54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Pasture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39" name="TextShape 3"/>
          <p:cNvSpPr txBox="1">
            <a:spLocks noChangeArrowheads="1"/>
          </p:cNvSpPr>
          <p:nvPr/>
        </p:nvSpPr>
        <p:spPr bwMode="auto">
          <a:xfrm>
            <a:off x="4953000" y="920152"/>
            <a:ext cx="1222375" cy="57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2400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40" name="TextShape 3"/>
          <p:cNvSpPr txBox="1">
            <a:spLocks noChangeArrowheads="1"/>
          </p:cNvSpPr>
          <p:nvPr/>
        </p:nvSpPr>
        <p:spPr bwMode="auto">
          <a:xfrm>
            <a:off x="5002213" y="3965575"/>
            <a:ext cx="12128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2400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41" name="TextShape 4"/>
          <p:cNvSpPr txBox="1">
            <a:spLocks noChangeArrowheads="1"/>
          </p:cNvSpPr>
          <p:nvPr/>
        </p:nvSpPr>
        <p:spPr bwMode="auto">
          <a:xfrm>
            <a:off x="7276042" y="3962931"/>
            <a:ext cx="11541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Agriculture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TextShape 4"/>
          <p:cNvSpPr txBox="1">
            <a:spLocks noChangeArrowheads="1"/>
          </p:cNvSpPr>
          <p:nvPr/>
        </p:nvSpPr>
        <p:spPr bwMode="auto">
          <a:xfrm>
            <a:off x="7542383" y="957836"/>
            <a:ext cx="1154113" cy="4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2400" dirty="0" err="1">
                <a:solidFill>
                  <a:srgbClr val="FF0000"/>
                </a:solidFill>
                <a:latin typeface="Calibri"/>
                <a:cs typeface="Calibri"/>
              </a:rPr>
              <a:t>Agric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" name="CaixaDeTexto 3"/>
          <p:cNvSpPr txBox="1">
            <a:spLocks noChangeArrowheads="1"/>
          </p:cNvSpPr>
          <p:nvPr/>
        </p:nvSpPr>
        <p:spPr bwMode="auto">
          <a:xfrm>
            <a:off x="670018" y="5319349"/>
            <a:ext cx="8070221" cy="1050802"/>
          </a:xfrm>
          <a:prstGeom prst="rect">
            <a:avLst/>
          </a:prstGeom>
          <a:solidFill>
            <a:srgbClr val="E1E6F1"/>
          </a:solidFill>
          <a:ln>
            <a:noFill/>
          </a:ln>
        </p:spPr>
        <p:txBody>
          <a:bodyPr wrap="square" tIns="93600" bIns="93600">
            <a:spAutoFit/>
          </a:bodyPr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pPr algn="ctr"/>
            <a:r>
              <a:rPr lang="x-none" altLang="ja-JP" dirty="0">
                <a:solidFill>
                  <a:srgbClr val="000066"/>
                </a:solidFill>
                <a:latin typeface="Calibri"/>
                <a:cs typeface="Calibri"/>
              </a:rPr>
              <a:t>“The transformations of land cover due to actions of land use” </a:t>
            </a:r>
            <a:endParaRPr lang="en-US" altLang="ja-JP" dirty="0">
              <a:solidFill>
                <a:srgbClr val="00006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22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How does our brain represent time?</a:t>
            </a:r>
          </a:p>
        </p:txBody>
      </p:sp>
      <p:pic>
        <p:nvPicPr>
          <p:cNvPr id="9728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268413"/>
            <a:ext cx="25955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575" y="1268413"/>
            <a:ext cx="260508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0901" y="1268413"/>
            <a:ext cx="3049496" cy="386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13"/>
          <p:cNvSpPr txBox="1"/>
          <p:nvPr/>
        </p:nvSpPr>
        <p:spPr>
          <a:xfrm>
            <a:off x="539750" y="5649384"/>
            <a:ext cx="8413750" cy="523105"/>
          </a:xfrm>
          <a:prstGeom prst="rect">
            <a:avLst/>
          </a:prstGeom>
          <a:solidFill>
            <a:srgbClr val="E1E6F1">
              <a:alpha val="83000"/>
            </a:srgbClr>
          </a:solidFill>
        </p:spPr>
        <p:txBody>
          <a:bodyPr wrap="square" lIns="91322" tIns="45663" rIns="91322" bIns="45663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…by means of </a:t>
            </a:r>
            <a:r>
              <a:rPr lang="en-US" sz="2800" dirty="0">
                <a:solidFill>
                  <a:srgbClr val="800000"/>
                </a:solidFill>
                <a:latin typeface="Calibri"/>
                <a:cs typeface="Calibri"/>
              </a:rPr>
              <a:t>events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 relevant moments of change 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960163" y="6488668"/>
            <a:ext cx="3183837" cy="369332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800" dirty="0">
                <a:solidFill>
                  <a:srgbClr val="000000"/>
                </a:solidFill>
                <a:latin typeface="Calibri"/>
                <a:cs typeface="Calibri"/>
              </a:rPr>
              <a:t>photos: Reginald </a:t>
            </a:r>
            <a:r>
              <a:rPr lang="en-GB" sz="1800" dirty="0" err="1">
                <a:solidFill>
                  <a:srgbClr val="000000"/>
                </a:solidFill>
                <a:latin typeface="Calibri"/>
                <a:cs typeface="Calibri"/>
              </a:rPr>
              <a:t>Gooledge</a:t>
            </a:r>
            <a:endParaRPr lang="en-GB" sz="1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96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Imagem 15" descr="seleti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381" y="0"/>
            <a:ext cx="2743200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381" y="1905000"/>
            <a:ext cx="274320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7827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381" y="3657600"/>
            <a:ext cx="27432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274381" y="0"/>
            <a:ext cx="2127250" cy="3714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350" tIns="45677" rIns="91350" bIns="45677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>
                <a:solidFill>
                  <a:srgbClr val="000000"/>
                </a:solidFill>
                <a:latin typeface="Calibri" charset="0"/>
                <a:cs typeface="+mn-cs"/>
              </a:rPr>
              <a:t>Exploração intensiva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960181" y="5791200"/>
            <a:ext cx="944563" cy="3714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350" tIns="45677" rIns="91350" bIns="45677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Floresta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274381" y="36576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lIns="91350" tIns="45677" rIns="91350" bIns="45677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Perda &gt;90% do dossel</a:t>
            </a:r>
          </a:p>
        </p:txBody>
      </p:sp>
      <p:pic>
        <p:nvPicPr>
          <p:cNvPr id="77831" name="Imagem 12" descr="corte_ras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381" y="5410200"/>
            <a:ext cx="2743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5274381" y="54102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lIns="91350" tIns="45677" rIns="91350" bIns="45677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Corte raso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274381" y="19050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lIns="91350" tIns="45677" rIns="91350" bIns="45677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Perda &gt;50% do dossel</a:t>
            </a:r>
          </a:p>
        </p:txBody>
      </p:sp>
      <p:sp>
        <p:nvSpPr>
          <p:cNvPr id="71691" name="Seta para baixo 17"/>
          <p:cNvSpPr>
            <a:spLocks noChangeArrowheads="1"/>
          </p:cNvSpPr>
          <p:nvPr/>
        </p:nvSpPr>
        <p:spPr bwMode="auto">
          <a:xfrm>
            <a:off x="4879094" y="234597"/>
            <a:ext cx="304800" cy="6400800"/>
          </a:xfrm>
          <a:prstGeom prst="downArrow">
            <a:avLst>
              <a:gd name="adj1" fmla="val 50000"/>
              <a:gd name="adj2" fmla="val 49972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1350" tIns="45677" rIns="91350" bIns="45677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2697339" y="936272"/>
            <a:ext cx="1272748" cy="523133"/>
          </a:xfrm>
          <a:prstGeom prst="rect">
            <a:avLst/>
          </a:prstGeom>
          <a:noFill/>
        </p:spPr>
        <p:txBody>
          <a:bodyPr wrap="none" lIns="91350" tIns="45677" rIns="91350" bIns="45677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>
                <a:solidFill>
                  <a:srgbClr val="003366"/>
                </a:solidFill>
                <a:latin typeface="Calibri" charset="0"/>
                <a:cs typeface="+mn-cs"/>
              </a:rPr>
              <a:t>Event</a:t>
            </a:r>
            <a:r>
              <a:rPr lang="pt-BR" sz="2800" dirty="0">
                <a:solidFill>
                  <a:srgbClr val="003366"/>
                </a:solidFill>
                <a:latin typeface="Calibri" charset="0"/>
                <a:cs typeface="+mn-cs"/>
              </a:rPr>
              <a:t> 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" y="0"/>
            <a:ext cx="4699000" cy="584689"/>
          </a:xfrm>
          <a:prstGeom prst="rect">
            <a:avLst/>
          </a:prstGeom>
          <a:solidFill>
            <a:srgbClr val="E1E6F1"/>
          </a:solidFill>
        </p:spPr>
        <p:txBody>
          <a:bodyPr wrap="square" lIns="91350" tIns="45677" rIns="91350" bIns="45677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Land </a:t>
            </a:r>
            <a:r>
              <a:rPr lang="pt-BR" sz="3200" dirty="0" err="1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trajectories</a:t>
            </a:r>
            <a:r>
              <a:rPr lang="pt-BR" sz="3200" dirty="0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 in </a:t>
            </a:r>
            <a:r>
              <a:rPr lang="pt-BR" sz="3200" dirty="0" err="1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forests</a:t>
            </a:r>
            <a:endParaRPr lang="pt-BR" sz="3200" dirty="0">
              <a:solidFill>
                <a:srgbClr val="003366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1695" name="Seta para a esquerda 24"/>
          <p:cNvSpPr>
            <a:spLocks noChangeArrowheads="1"/>
          </p:cNvSpPr>
          <p:nvPr/>
        </p:nvSpPr>
        <p:spPr bwMode="auto">
          <a:xfrm flipH="1">
            <a:off x="3871031" y="2466622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1350" tIns="45677" rIns="91350" bIns="45677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1697" name="Seta para a esquerda 26"/>
          <p:cNvSpPr>
            <a:spLocks noChangeArrowheads="1"/>
          </p:cNvSpPr>
          <p:nvPr/>
        </p:nvSpPr>
        <p:spPr bwMode="auto">
          <a:xfrm flipH="1">
            <a:off x="3871031" y="4050947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1350" tIns="45677" rIns="91350" bIns="45677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1699" name="Seta para a esquerda 28"/>
          <p:cNvSpPr>
            <a:spLocks noChangeArrowheads="1"/>
          </p:cNvSpPr>
          <p:nvPr/>
        </p:nvSpPr>
        <p:spPr bwMode="auto">
          <a:xfrm flipH="1">
            <a:off x="3871031" y="5417785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1350" tIns="45677" rIns="91350" bIns="45677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77841" name="Imagem 15" descr="seleti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381" y="0"/>
            <a:ext cx="2951163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78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381" y="1905000"/>
            <a:ext cx="294005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784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381" y="3657600"/>
            <a:ext cx="294005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8142111" y="776111"/>
            <a:ext cx="1001890" cy="584689"/>
          </a:xfrm>
          <a:prstGeom prst="rect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</p:spPr>
        <p:txBody>
          <a:bodyPr wrap="square" lIns="91350" tIns="45677" rIns="91350" bIns="45677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80%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5960181" y="5791200"/>
            <a:ext cx="944563" cy="3714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350" tIns="45677" rIns="91350" bIns="45677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Floresta </a:t>
            </a:r>
          </a:p>
        </p:txBody>
      </p:sp>
      <p:pic>
        <p:nvPicPr>
          <p:cNvPr id="77847" name="Imagem 12" descr="corte_ras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3269" y="5410200"/>
            <a:ext cx="294005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ta para a esquerda 24"/>
          <p:cNvSpPr>
            <a:spLocks noChangeArrowheads="1"/>
          </p:cNvSpPr>
          <p:nvPr/>
        </p:nvSpPr>
        <p:spPr bwMode="auto">
          <a:xfrm flipH="1">
            <a:off x="3871031" y="882297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1350" tIns="45677" rIns="91350" bIns="45677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3" name="CaixaDeTexto 20"/>
          <p:cNvSpPr txBox="1"/>
          <p:nvPr/>
        </p:nvSpPr>
        <p:spPr>
          <a:xfrm>
            <a:off x="2698927" y="2449160"/>
            <a:ext cx="1272748" cy="523133"/>
          </a:xfrm>
          <a:prstGeom prst="rect">
            <a:avLst/>
          </a:prstGeom>
          <a:noFill/>
        </p:spPr>
        <p:txBody>
          <a:bodyPr wrap="none" lIns="91350" tIns="45677" rIns="91350" bIns="45677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>
                <a:solidFill>
                  <a:srgbClr val="003366"/>
                </a:solidFill>
                <a:latin typeface="Calibri" charset="0"/>
                <a:cs typeface="+mn-cs"/>
              </a:rPr>
              <a:t>Event</a:t>
            </a:r>
            <a:r>
              <a:rPr lang="pt-BR" sz="2800" dirty="0">
                <a:solidFill>
                  <a:srgbClr val="003366"/>
                </a:solidFill>
                <a:latin typeface="Calibri" charset="0"/>
                <a:cs typeface="+mn-cs"/>
              </a:rPr>
              <a:t> 2</a:t>
            </a:r>
          </a:p>
        </p:txBody>
      </p:sp>
      <p:sp>
        <p:nvSpPr>
          <p:cNvPr id="34" name="CaixaDeTexto 20"/>
          <p:cNvSpPr txBox="1"/>
          <p:nvPr/>
        </p:nvSpPr>
        <p:spPr>
          <a:xfrm>
            <a:off x="2698927" y="3962047"/>
            <a:ext cx="1272748" cy="523133"/>
          </a:xfrm>
          <a:prstGeom prst="rect">
            <a:avLst/>
          </a:prstGeom>
          <a:noFill/>
        </p:spPr>
        <p:txBody>
          <a:bodyPr wrap="none" lIns="91350" tIns="45677" rIns="91350" bIns="45677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>
                <a:solidFill>
                  <a:srgbClr val="003366"/>
                </a:solidFill>
                <a:latin typeface="Calibri" charset="0"/>
                <a:cs typeface="+mn-cs"/>
              </a:rPr>
              <a:t>Event</a:t>
            </a:r>
            <a:r>
              <a:rPr lang="pt-BR" sz="2800" dirty="0">
                <a:solidFill>
                  <a:srgbClr val="003366"/>
                </a:solidFill>
                <a:latin typeface="Calibri" charset="0"/>
                <a:cs typeface="+mn-cs"/>
              </a:rPr>
              <a:t> 3</a:t>
            </a:r>
          </a:p>
        </p:txBody>
      </p:sp>
      <p:sp>
        <p:nvSpPr>
          <p:cNvPr id="35" name="CaixaDeTexto 20"/>
          <p:cNvSpPr txBox="1"/>
          <p:nvPr/>
        </p:nvSpPr>
        <p:spPr>
          <a:xfrm>
            <a:off x="2697339" y="5473347"/>
            <a:ext cx="1274526" cy="523133"/>
          </a:xfrm>
          <a:prstGeom prst="rect">
            <a:avLst/>
          </a:prstGeom>
          <a:noFill/>
        </p:spPr>
        <p:txBody>
          <a:bodyPr wrap="none" lIns="91350" tIns="45677" rIns="91350" bIns="45677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>
                <a:solidFill>
                  <a:srgbClr val="003366"/>
                </a:solidFill>
                <a:latin typeface="Calibri" charset="0"/>
                <a:cs typeface="+mn-cs"/>
              </a:rPr>
              <a:t>Event</a:t>
            </a:r>
            <a:r>
              <a:rPr lang="pt-BR" sz="2800" dirty="0">
                <a:solidFill>
                  <a:srgbClr val="003366"/>
                </a:solidFill>
                <a:latin typeface="Calibri" charset="0"/>
                <a:cs typeface="+mn-cs"/>
              </a:rPr>
              <a:t> 4</a:t>
            </a:r>
          </a:p>
        </p:txBody>
      </p:sp>
      <p:sp>
        <p:nvSpPr>
          <p:cNvPr id="36" name="CaixaDeTexto 23"/>
          <p:cNvSpPr txBox="1"/>
          <p:nvPr/>
        </p:nvSpPr>
        <p:spPr>
          <a:xfrm>
            <a:off x="0" y="6118089"/>
            <a:ext cx="4546599" cy="584689"/>
          </a:xfrm>
          <a:prstGeom prst="rect">
            <a:avLst/>
          </a:prstGeom>
          <a:solidFill>
            <a:srgbClr val="E1E6F1"/>
          </a:solidFill>
        </p:spPr>
        <p:txBody>
          <a:bodyPr wrap="square" lIns="91350" tIns="45677" rIns="91350" bIns="45677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Events</a:t>
            </a:r>
            <a:r>
              <a:rPr lang="pt-BR" sz="3200" dirty="0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 </a:t>
            </a:r>
            <a:r>
              <a:rPr lang="pt-BR" sz="3200" dirty="0" err="1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of</a:t>
            </a:r>
            <a:r>
              <a:rPr lang="pt-BR" sz="3200" dirty="0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 </a:t>
            </a:r>
            <a:r>
              <a:rPr lang="pt-BR" sz="3200" dirty="0" err="1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forest</a:t>
            </a:r>
            <a:r>
              <a:rPr lang="pt-BR" sz="3200" dirty="0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 cover </a:t>
            </a:r>
            <a:r>
              <a:rPr lang="pt-BR" sz="3200" dirty="0" err="1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loss</a:t>
            </a:r>
            <a:endParaRPr lang="pt-BR" sz="3200" dirty="0">
              <a:solidFill>
                <a:srgbClr val="003366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7" name="CaixaDeTexto 24"/>
          <p:cNvSpPr txBox="1"/>
          <p:nvPr/>
        </p:nvSpPr>
        <p:spPr>
          <a:xfrm>
            <a:off x="8223957" y="2480733"/>
            <a:ext cx="920043" cy="584689"/>
          </a:xfrm>
          <a:prstGeom prst="rect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</p:spPr>
        <p:txBody>
          <a:bodyPr wrap="square" lIns="91350" tIns="45677" rIns="91350" bIns="45677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50%</a:t>
            </a:r>
          </a:p>
        </p:txBody>
      </p:sp>
      <p:sp>
        <p:nvSpPr>
          <p:cNvPr id="38" name="CaixaDeTexto 24"/>
          <p:cNvSpPr txBox="1"/>
          <p:nvPr/>
        </p:nvSpPr>
        <p:spPr>
          <a:xfrm>
            <a:off x="8223957" y="4213577"/>
            <a:ext cx="920043" cy="584689"/>
          </a:xfrm>
          <a:prstGeom prst="rect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</p:spPr>
        <p:txBody>
          <a:bodyPr wrap="square" lIns="91350" tIns="45677" rIns="91350" bIns="45677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10%</a:t>
            </a:r>
          </a:p>
        </p:txBody>
      </p:sp>
      <p:sp>
        <p:nvSpPr>
          <p:cNvPr id="39" name="CaixaDeTexto 24"/>
          <p:cNvSpPr txBox="1"/>
          <p:nvPr/>
        </p:nvSpPr>
        <p:spPr>
          <a:xfrm>
            <a:off x="8223957" y="5692421"/>
            <a:ext cx="920043" cy="584689"/>
          </a:xfrm>
          <a:prstGeom prst="rect">
            <a:avLst/>
          </a:prstGeom>
          <a:solidFill>
            <a:schemeClr val="accent6">
              <a:lumMod val="40000"/>
              <a:lumOff val="60000"/>
              <a:alpha val="78000"/>
            </a:schemeClr>
          </a:solidFill>
        </p:spPr>
        <p:txBody>
          <a:bodyPr wrap="square" lIns="91350" tIns="45677" rIns="91350" bIns="45677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>
                <a:solidFill>
                  <a:srgbClr val="003366"/>
                </a:solidFill>
                <a:latin typeface="Calibri"/>
                <a:ea typeface="+mn-ea"/>
                <a:cs typeface="+mn-cs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2175653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754253" y="368879"/>
            <a:ext cx="8228160" cy="639427"/>
          </a:xfrm>
          <a:ln/>
        </p:spPr>
        <p:txBody>
          <a:bodyPr tIns="25145"/>
          <a:lstStyle/>
          <a:p>
            <a:pPr>
              <a:lnSpc>
                <a:spcPct val="95000"/>
              </a:lnSpc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b="1" dirty="0">
                <a:solidFill>
                  <a:srgbClr val="003399"/>
                </a:solidFill>
                <a:latin typeface="Calibri"/>
                <a:cs typeface="Calibri"/>
              </a:rPr>
              <a:t>Land trajectories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7" y="1090395"/>
            <a:ext cx="8196240" cy="28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" y="4690573"/>
            <a:ext cx="2596123" cy="174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3" y="4690573"/>
            <a:ext cx="2754674" cy="174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416" y="4682434"/>
            <a:ext cx="2759311" cy="176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0" name="Oval 6"/>
          <p:cNvSpPr>
            <a:spLocks noChangeArrowheads="1"/>
          </p:cNvSpPr>
          <p:nvPr/>
        </p:nvSpPr>
        <p:spPr bwMode="auto">
          <a:xfrm rot="780000">
            <a:off x="1179360" y="5052051"/>
            <a:ext cx="829440" cy="1409908"/>
          </a:xfrm>
          <a:prstGeom prst="ellipse">
            <a:avLst/>
          </a:prstGeom>
          <a:noFill/>
          <a:ln w="54720" cap="flat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51" name="Oval 7"/>
          <p:cNvSpPr>
            <a:spLocks noChangeArrowheads="1"/>
          </p:cNvSpPr>
          <p:nvPr/>
        </p:nvSpPr>
        <p:spPr bwMode="auto">
          <a:xfrm rot="780000">
            <a:off x="4527207" y="5067891"/>
            <a:ext cx="829440" cy="1409908"/>
          </a:xfrm>
          <a:prstGeom prst="ellipse">
            <a:avLst/>
          </a:prstGeom>
          <a:noFill/>
          <a:ln w="54720" cap="flat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 rot="780000">
            <a:off x="7542930" y="5135580"/>
            <a:ext cx="829440" cy="1409908"/>
          </a:xfrm>
          <a:prstGeom prst="ellipse">
            <a:avLst/>
          </a:prstGeom>
          <a:noFill/>
          <a:ln w="54720" cap="flat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508364" y="6453317"/>
            <a:ext cx="117648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2001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3237107" y="6453317"/>
            <a:ext cx="117648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  <a:cs typeface="Calibri"/>
              </a:rPr>
              <a:t>2006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6227695" y="6453317"/>
            <a:ext cx="117648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  <a:cs typeface="Calibri"/>
              </a:rPr>
              <a:t>2013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586265" y="4260337"/>
            <a:ext cx="1591200" cy="40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Forest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3181241" y="4267169"/>
            <a:ext cx="2669760" cy="40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  <a:cs typeface="Calibri"/>
              </a:rPr>
              <a:t>Single cropping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6180678" y="4267169"/>
            <a:ext cx="2669760" cy="40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>
                <a:solidFill>
                  <a:srgbClr val="003399"/>
                </a:solidFill>
                <a:latin typeface="Calibri"/>
                <a:cs typeface="Calibri"/>
              </a:rPr>
              <a:t>Double cropping</a:t>
            </a:r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1244160" y="2903345"/>
            <a:ext cx="414720" cy="281981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180320" y="2903345"/>
            <a:ext cx="626400" cy="281261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>
            <a:off x="7641143" y="2884120"/>
            <a:ext cx="338690" cy="285204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15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3" y="3987780"/>
            <a:ext cx="3942608" cy="256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987780"/>
            <a:ext cx="4180417" cy="273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1" name="Line 3"/>
          <p:cNvSpPr>
            <a:spLocks noChangeShapeType="1"/>
          </p:cNvSpPr>
          <p:nvPr/>
        </p:nvSpPr>
        <p:spPr bwMode="auto">
          <a:xfrm>
            <a:off x="2819520" y="5557544"/>
            <a:ext cx="4230720" cy="249146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 rot="780000">
            <a:off x="2240640" y="4811545"/>
            <a:ext cx="829440" cy="1409908"/>
          </a:xfrm>
          <a:prstGeom prst="ellipse">
            <a:avLst/>
          </a:prstGeom>
          <a:noFill/>
          <a:ln w="54720" cap="flat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 rot="960000">
            <a:off x="6619768" y="5218940"/>
            <a:ext cx="1158954" cy="1432951"/>
          </a:xfrm>
          <a:prstGeom prst="ellipse">
            <a:avLst/>
          </a:prstGeom>
          <a:noFill/>
          <a:ln w="54720" cap="flat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>
          <a:xfrm>
            <a:off x="764836" y="315963"/>
            <a:ext cx="8228160" cy="639427"/>
          </a:xfrm>
          <a:ln/>
        </p:spPr>
        <p:txBody>
          <a:bodyPr tIns="25145"/>
          <a:lstStyle/>
          <a:p>
            <a:pPr>
              <a:lnSpc>
                <a:spcPct val="95000"/>
              </a:lnSpc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b="1" dirty="0">
                <a:solidFill>
                  <a:srgbClr val="003399"/>
                </a:solidFill>
                <a:latin typeface="Calibri"/>
              </a:rPr>
              <a:t>Land trajectories: forest degradation</a:t>
            </a: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3" y="946180"/>
            <a:ext cx="8382000" cy="290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5104787" y="1586109"/>
            <a:ext cx="1440" cy="58038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4566941" y="1206847"/>
            <a:ext cx="117648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2007</a:t>
            </a:r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>
            <a:off x="5967640" y="1576966"/>
            <a:ext cx="1440" cy="58038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5548952" y="1206847"/>
            <a:ext cx="117648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2009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561281" y="6453318"/>
            <a:ext cx="1176480" cy="40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2007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4573650" y="6453318"/>
            <a:ext cx="1176480" cy="40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2009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982486" y="1119366"/>
            <a:ext cx="316656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EVI Time Series</a:t>
            </a:r>
          </a:p>
        </p:txBody>
      </p:sp>
    </p:spTree>
    <p:extLst>
      <p:ext uri="{BB962C8B-B14F-4D97-AF65-F5344CB8AC3E}">
        <p14:creationId xmlns:p14="http://schemas.microsoft.com/office/powerpoint/2010/main" val="14640020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many thanks to…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38" y="4002384"/>
            <a:ext cx="1368778" cy="1755214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45629" y="5882804"/>
            <a:ext cx="1683925" cy="338554"/>
          </a:xfrm>
          <a:prstGeom prst="rect">
            <a:avLst/>
          </a:prstGeom>
          <a:solidFill>
            <a:srgbClr val="DDE1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i="1" dirty="0">
                <a:solidFill>
                  <a:srgbClr val="000066"/>
                </a:solidFill>
                <a:latin typeface="Constantia"/>
                <a:cs typeface="Constantia"/>
              </a:rPr>
              <a:t>Ricardo </a:t>
            </a: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Cartaxo</a:t>
            </a:r>
            <a:endParaRPr lang="en-US" sz="1600" i="1" dirty="0">
              <a:solidFill>
                <a:srgbClr val="000066"/>
              </a:solidFill>
              <a:latin typeface="Constantia"/>
              <a:cs typeface="Constant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53" y="3937940"/>
            <a:ext cx="1447800" cy="18669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33037" y="5875277"/>
            <a:ext cx="1524000" cy="338554"/>
          </a:xfrm>
          <a:prstGeom prst="rect">
            <a:avLst/>
          </a:prstGeom>
          <a:solidFill>
            <a:srgbClr val="DDE1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i="1" dirty="0">
                <a:solidFill>
                  <a:srgbClr val="000066"/>
                </a:solidFill>
                <a:latin typeface="Constantia"/>
                <a:cs typeface="Constantia"/>
              </a:rPr>
              <a:t>Victor </a:t>
            </a: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Maus</a:t>
            </a:r>
            <a:endParaRPr lang="en-US" sz="1600" i="1" dirty="0">
              <a:solidFill>
                <a:srgbClr val="000066"/>
              </a:solidFill>
              <a:latin typeface="Constantia"/>
              <a:cs typeface="Constant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03" y="1293451"/>
            <a:ext cx="1756833" cy="1756833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28888" y="3135842"/>
            <a:ext cx="1796816" cy="338554"/>
          </a:xfrm>
          <a:prstGeom prst="rect">
            <a:avLst/>
          </a:prstGeom>
          <a:solidFill>
            <a:srgbClr val="DDE1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Merret</a:t>
            </a:r>
            <a:r>
              <a:rPr lang="en-US" sz="1600" i="1" dirty="0">
                <a:solidFill>
                  <a:srgbClr val="000066"/>
                </a:solidFill>
                <a:latin typeface="Constantia"/>
                <a:cs typeface="Constantia"/>
              </a:rPr>
              <a:t> </a:t>
            </a: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Buurman</a:t>
            </a:r>
            <a:endParaRPr lang="en-US" sz="1600" i="1" dirty="0">
              <a:solidFill>
                <a:srgbClr val="000066"/>
              </a:solidFill>
              <a:latin typeface="Constantia"/>
              <a:cs typeface="Constantia"/>
            </a:endParaRPr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697" y="1276917"/>
            <a:ext cx="1199463" cy="180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082814" y="3154656"/>
            <a:ext cx="1505185" cy="338554"/>
          </a:xfrm>
          <a:prstGeom prst="rect">
            <a:avLst/>
          </a:prstGeom>
          <a:solidFill>
            <a:srgbClr val="DDE1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Karine</a:t>
            </a:r>
            <a:r>
              <a:rPr lang="en-US" sz="1600" i="1" dirty="0">
                <a:solidFill>
                  <a:srgbClr val="000066"/>
                </a:solidFill>
                <a:latin typeface="Constantia"/>
                <a:cs typeface="Constantia"/>
              </a:rPr>
              <a:t> Ferreira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227" y="1295566"/>
            <a:ext cx="1790700" cy="1752600"/>
          </a:xfrm>
          <a:prstGeom prst="rect">
            <a:avLst/>
          </a:prstGeom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550846" y="3154657"/>
            <a:ext cx="1928991" cy="338554"/>
          </a:xfrm>
          <a:prstGeom prst="rect">
            <a:avLst/>
          </a:prstGeom>
          <a:solidFill>
            <a:srgbClr val="DDE1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Lúbia</a:t>
            </a:r>
            <a:r>
              <a:rPr lang="en-US" sz="1600" i="1" dirty="0">
                <a:solidFill>
                  <a:srgbClr val="000066"/>
                </a:solidFill>
                <a:latin typeface="Constantia"/>
                <a:cs typeface="Constantia"/>
              </a:rPr>
              <a:t> </a:t>
            </a: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Vinhas</a:t>
            </a:r>
            <a:endParaRPr lang="en-US" sz="1600" i="1" dirty="0">
              <a:solidFill>
                <a:srgbClr val="000066"/>
              </a:solidFill>
              <a:latin typeface="Constantia"/>
              <a:cs typeface="Constanti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336" y="4012730"/>
            <a:ext cx="1630775" cy="1725789"/>
          </a:xfrm>
          <a:prstGeom prst="rect">
            <a:avLst/>
          </a:prstGeom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3988741" y="5867750"/>
            <a:ext cx="1778000" cy="338554"/>
          </a:xfrm>
          <a:prstGeom prst="rect">
            <a:avLst/>
          </a:prstGeom>
          <a:solidFill>
            <a:srgbClr val="DDE1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i="1" dirty="0">
                <a:solidFill>
                  <a:srgbClr val="000066"/>
                </a:solidFill>
                <a:latin typeface="Constantia"/>
                <a:cs typeface="Constantia"/>
              </a:rPr>
              <a:t>Gilberto </a:t>
            </a: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Ribeiro</a:t>
            </a:r>
            <a:endParaRPr lang="en-US" sz="1600" i="1" dirty="0">
              <a:solidFill>
                <a:srgbClr val="000066"/>
              </a:solidFill>
              <a:latin typeface="Constantia"/>
              <a:cs typeface="Constantia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5834476" y="5869633"/>
            <a:ext cx="1550339" cy="338554"/>
          </a:xfrm>
          <a:prstGeom prst="rect">
            <a:avLst/>
          </a:prstGeom>
          <a:solidFill>
            <a:srgbClr val="DDE1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Alber</a:t>
            </a:r>
            <a:r>
              <a:rPr lang="en-US" sz="1600" i="1" dirty="0">
                <a:solidFill>
                  <a:srgbClr val="000066"/>
                </a:solidFill>
                <a:latin typeface="Constantia"/>
                <a:cs typeface="Constantia"/>
              </a:rPr>
              <a:t> Sanchez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7431852" y="5871513"/>
            <a:ext cx="1712148" cy="338554"/>
          </a:xfrm>
          <a:prstGeom prst="rect">
            <a:avLst/>
          </a:prstGeom>
          <a:solidFill>
            <a:srgbClr val="DDE1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i="1" dirty="0">
                <a:solidFill>
                  <a:srgbClr val="000066"/>
                </a:solidFill>
                <a:latin typeface="Constantia"/>
                <a:cs typeface="Constantia"/>
              </a:rPr>
              <a:t>Dalton </a:t>
            </a:r>
            <a:r>
              <a:rPr lang="en-US" sz="1600" i="1" dirty="0" err="1">
                <a:solidFill>
                  <a:srgbClr val="000066"/>
                </a:solidFill>
                <a:latin typeface="Constantia"/>
                <a:cs typeface="Constantia"/>
              </a:rPr>
              <a:t>Valeriano</a:t>
            </a:r>
            <a:endParaRPr lang="en-US" sz="1600" i="1" dirty="0">
              <a:solidFill>
                <a:srgbClr val="000066"/>
              </a:solidFill>
              <a:latin typeface="Constantia"/>
              <a:cs typeface="Constantia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800" y="4007555"/>
            <a:ext cx="1727200" cy="1809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121" y="4029344"/>
            <a:ext cx="1482280" cy="1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83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06" y="977669"/>
            <a:ext cx="8238783" cy="290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43670" y="273629"/>
            <a:ext cx="8228160" cy="639427"/>
          </a:xfrm>
          <a:ln/>
        </p:spPr>
        <p:txBody>
          <a:bodyPr tIns="25145"/>
          <a:lstStyle/>
          <a:p>
            <a:pPr>
              <a:lnSpc>
                <a:spcPct val="95000"/>
              </a:lnSpc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003399"/>
                </a:solidFill>
                <a:latin typeface="Calibri"/>
              </a:rPr>
              <a:t>Land trajectories: f</a:t>
            </a:r>
            <a:r>
              <a:rPr lang="en-US" b="1" dirty="0">
                <a:solidFill>
                  <a:srgbClr val="003399"/>
                </a:solidFill>
                <a:latin typeface="Calibri"/>
              </a:rPr>
              <a:t>orest degradation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03" y="3816401"/>
            <a:ext cx="4250582" cy="296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5" y="3927996"/>
            <a:ext cx="3748025" cy="256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7" name="Oval 5"/>
          <p:cNvSpPr>
            <a:spLocks noChangeArrowheads="1"/>
          </p:cNvSpPr>
          <p:nvPr/>
        </p:nvSpPr>
        <p:spPr bwMode="auto">
          <a:xfrm>
            <a:off x="2124000" y="4645928"/>
            <a:ext cx="862560" cy="1659054"/>
          </a:xfrm>
          <a:prstGeom prst="ellipse">
            <a:avLst/>
          </a:prstGeom>
          <a:noFill/>
          <a:ln w="54720" cap="flat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582224" y="6453317"/>
            <a:ext cx="117648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2007</a:t>
            </a: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5229493" y="2881041"/>
            <a:ext cx="1990080" cy="2819816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6552000" y="4977163"/>
            <a:ext cx="1160640" cy="1659054"/>
          </a:xfrm>
          <a:prstGeom prst="ellipse">
            <a:avLst/>
          </a:prstGeom>
          <a:noFill/>
          <a:ln w="54720" cap="flat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4645440" y="6453317"/>
            <a:ext cx="1244160" cy="4046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2008</a:t>
            </a: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4926311" y="1576966"/>
            <a:ext cx="1440" cy="58038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4441380" y="1206847"/>
            <a:ext cx="117648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2007</a:t>
            </a: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5904140" y="1576966"/>
            <a:ext cx="1440" cy="58038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5432535" y="1206847"/>
            <a:ext cx="117648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2009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auto">
          <a:xfrm>
            <a:off x="1066096" y="1172283"/>
            <a:ext cx="3166560" cy="4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EVI Time Series</a:t>
            </a:r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7381440" y="3910011"/>
            <a:ext cx="1658880" cy="4046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4535" rIns="81639" bIns="4082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WenQuanYi Micro Hei" charset="0"/>
              </a:defRPr>
            </a:lvl9pPr>
          </a:lstStyle>
          <a:p>
            <a:pPr>
              <a:lnSpc>
                <a:spcPct val="95000"/>
              </a:lnSpc>
              <a:buSzPct val="45000"/>
              <a:buFont typeface="Wingdings" charset="0"/>
              <a:buNone/>
            </a:pPr>
            <a:r>
              <a:rPr lang="en-US" sz="2200" dirty="0">
                <a:solidFill>
                  <a:srgbClr val="003399"/>
                </a:solidFill>
                <a:latin typeface="Calibri"/>
              </a:rPr>
              <a:t>PRODES</a:t>
            </a:r>
          </a:p>
        </p:txBody>
      </p:sp>
    </p:spTree>
    <p:extLst>
      <p:ext uri="{BB962C8B-B14F-4D97-AF65-F5344CB8AC3E}">
        <p14:creationId xmlns:p14="http://schemas.microsoft.com/office/powerpoint/2010/main" val="1655410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" descr="ex3_tm20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65625"/>
            <a:ext cx="415925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5" descr="ex3_tm2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4292600"/>
            <a:ext cx="393065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trajectories: deforestation events</a:t>
            </a:r>
          </a:p>
        </p:txBody>
      </p:sp>
      <p:sp>
        <p:nvSpPr>
          <p:cNvPr id="7" name="CaixaDeTexto 13"/>
          <p:cNvSpPr txBox="1"/>
          <p:nvPr/>
        </p:nvSpPr>
        <p:spPr>
          <a:xfrm>
            <a:off x="468313" y="6307138"/>
            <a:ext cx="1439862" cy="523875"/>
          </a:xfrm>
          <a:prstGeom prst="rect">
            <a:avLst/>
          </a:prstGeom>
          <a:solidFill>
            <a:schemeClr val="accent2">
              <a:lumMod val="40000"/>
              <a:lumOff val="60000"/>
              <a:alpha val="83000"/>
            </a:schemeClr>
          </a:solidFill>
        </p:spPr>
        <p:txBody>
          <a:bodyPr lIns="91322" tIns="45663" rIns="91322" bIns="45663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  <a:defRPr/>
            </a:pPr>
            <a:r>
              <a:rPr lang="x-none" sz="2800" dirty="0">
                <a:solidFill>
                  <a:srgbClr val="00007D">
                    <a:lumMod val="75000"/>
                  </a:srgbClr>
                </a:solidFill>
                <a:latin typeface="Calibri"/>
                <a:cs typeface="Calibri"/>
              </a:rPr>
              <a:t>2010</a:t>
            </a:r>
            <a:endParaRPr lang="en-US" sz="2800" dirty="0">
              <a:solidFill>
                <a:srgbClr val="00007D">
                  <a:lumMod val="7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8" name="CaixaDeTexto 13"/>
          <p:cNvSpPr txBox="1"/>
          <p:nvPr/>
        </p:nvSpPr>
        <p:spPr>
          <a:xfrm>
            <a:off x="7812088" y="6303963"/>
            <a:ext cx="1223962" cy="522287"/>
          </a:xfrm>
          <a:prstGeom prst="rect">
            <a:avLst/>
          </a:prstGeom>
          <a:solidFill>
            <a:schemeClr val="accent2">
              <a:lumMod val="40000"/>
              <a:lumOff val="60000"/>
              <a:alpha val="83000"/>
            </a:schemeClr>
          </a:solidFill>
        </p:spPr>
        <p:txBody>
          <a:bodyPr lIns="91322" tIns="45663" rIns="91322" bIns="45663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  <a:defRPr/>
            </a:pPr>
            <a:r>
              <a:rPr lang="x-none" sz="2800" dirty="0">
                <a:solidFill>
                  <a:srgbClr val="00007D">
                    <a:lumMod val="75000"/>
                  </a:srgbClr>
                </a:solidFill>
                <a:latin typeface="Calibri"/>
                <a:cs typeface="Calibri"/>
              </a:rPr>
              <a:t>2011</a:t>
            </a:r>
            <a:endParaRPr lang="en-US" sz="2800" dirty="0">
              <a:solidFill>
                <a:srgbClr val="00007D">
                  <a:lumMod val="75000"/>
                </a:srgbClr>
              </a:solidFill>
              <a:latin typeface="Calibri"/>
              <a:cs typeface="Calibri"/>
            </a:endParaRPr>
          </a:p>
        </p:txBody>
      </p:sp>
      <p:pic>
        <p:nvPicPr>
          <p:cNvPr id="21511" name="Picture 2" descr="ex3_seri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96975"/>
            <a:ext cx="8594725" cy="312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Diamond 1"/>
          <p:cNvSpPr>
            <a:spLocks noChangeArrowheads="1"/>
          </p:cNvSpPr>
          <p:nvPr/>
        </p:nvSpPr>
        <p:spPr bwMode="auto">
          <a:xfrm>
            <a:off x="7508875" y="3698875"/>
            <a:ext cx="223838" cy="422275"/>
          </a:xfrm>
          <a:prstGeom prst="diamond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74878" y="940056"/>
            <a:ext cx="1569122" cy="338554"/>
          </a:xfrm>
          <a:prstGeom prst="rect">
            <a:avLst/>
          </a:prstGeom>
          <a:solidFill>
            <a:srgbClr val="8A8AB9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00007D">
                    <a:lumMod val="75000"/>
                  </a:srgbClr>
                </a:solidFill>
                <a:latin typeface="Calibri"/>
                <a:cs typeface="Calibri"/>
              </a:rPr>
              <a:t>images: INPE</a:t>
            </a:r>
          </a:p>
        </p:txBody>
      </p:sp>
    </p:spTree>
    <p:extLst>
      <p:ext uri="{BB962C8B-B14F-4D97-AF65-F5344CB8AC3E}">
        <p14:creationId xmlns:p14="http://schemas.microsoft.com/office/powerpoint/2010/main" val="2076629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LCD06_CONUS_landcover_500dpi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536" y="0"/>
            <a:ext cx="7873347" cy="762000"/>
          </a:xfrm>
        </p:spPr>
        <p:txBody>
          <a:bodyPr/>
          <a:lstStyle/>
          <a:p>
            <a:r>
              <a:rPr lang="en-US" dirty="0"/>
              <a:t>Is this what we want from big EO data?</a:t>
            </a:r>
          </a:p>
        </p:txBody>
      </p:sp>
      <p:pic>
        <p:nvPicPr>
          <p:cNvPr id="3" name="Picture 2" descr="NLCD_Colour_Classification_Update.jpg"/>
          <p:cNvPicPr>
            <a:picLocks noChangeAspect="1"/>
          </p:cNvPicPr>
          <p:nvPr/>
        </p:nvPicPr>
        <p:blipFill>
          <a:blip r:embed="rId3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705" y="1143000"/>
            <a:ext cx="3359295" cy="550229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6077" y="6060679"/>
            <a:ext cx="5138615" cy="510012"/>
          </a:xfrm>
          <a:prstGeom prst="rect">
            <a:avLst/>
          </a:prstGeom>
          <a:solidFill>
            <a:srgbClr val="E1E6F1">
              <a:alpha val="77000"/>
            </a:srgbClr>
          </a:solidFill>
          <a:ln w="9525">
            <a:solidFill>
              <a:srgbClr val="81D9A9"/>
            </a:solidFill>
            <a:miter lim="800000"/>
            <a:headEnd/>
            <a:tailEnd/>
          </a:ln>
        </p:spPr>
        <p:txBody>
          <a:bodyPr wrap="square" tIns="9360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7D"/>
                </a:solidFill>
                <a:latin typeface="Calibri" charset="0"/>
                <a:cs typeface="Calibri" charset="0"/>
              </a:rPr>
              <a:t>US National Land Cover 2006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152008" y="4769534"/>
            <a:ext cx="641125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447925" y="6488668"/>
            <a:ext cx="161968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source: USGS</a:t>
            </a:r>
          </a:p>
        </p:txBody>
      </p:sp>
    </p:spTree>
    <p:extLst>
      <p:ext uri="{BB962C8B-B14F-4D97-AF65-F5344CB8AC3E}">
        <p14:creationId xmlns:p14="http://schemas.microsoft.com/office/powerpoint/2010/main" val="1271033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289906" cy="762000"/>
          </a:xfrm>
        </p:spPr>
        <p:txBody>
          <a:bodyPr/>
          <a:lstStyle/>
          <a:p>
            <a:r>
              <a:rPr lang="en-US" dirty="0"/>
              <a:t>In search of a minimal land trajectory definition</a:t>
            </a: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279" y="1373084"/>
            <a:ext cx="7321091" cy="455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4"/>
          <p:cNvSpPr/>
          <p:nvPr/>
        </p:nvSpPr>
        <p:spPr>
          <a:xfrm>
            <a:off x="870465" y="5759672"/>
            <a:ext cx="7968735" cy="954000"/>
          </a:xfrm>
          <a:prstGeom prst="rect">
            <a:avLst/>
          </a:prstGeom>
          <a:solidFill>
            <a:schemeClr val="accent3">
              <a:lumMod val="95000"/>
              <a:alpha val="76000"/>
            </a:schemeClr>
          </a:solidFill>
        </p:spPr>
        <p:txBody>
          <a:bodyPr wrap="square" lIns="91330" tIns="45667" rIns="91330" bIns="45667">
            <a:spAutoFit/>
          </a:bodyPr>
          <a:lstStyle/>
          <a:p>
            <a:pPr algn="ctr">
              <a:defRPr/>
            </a:pP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The </a:t>
            </a:r>
            <a:r>
              <a:rPr lang="pt-BR" sz="28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unbearable</a:t>
            </a: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28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lightness</a:t>
            </a: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28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of</a:t>
            </a: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PRODES: complete </a:t>
            </a:r>
            <a:r>
              <a:rPr lang="pt-BR" sz="28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transitions</a:t>
            </a: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28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of</a:t>
            </a: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28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forest</a:t>
            </a: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pt-BR" sz="28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to</a:t>
            </a:r>
            <a:r>
              <a:rPr lang="pt-BR" sz="2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non-</a:t>
            </a:r>
            <a:r>
              <a:rPr lang="pt-BR" sz="28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forest</a:t>
            </a:r>
            <a:endParaRPr lang="pt-BR" sz="2800" dirty="0">
              <a:solidFill>
                <a:schemeClr val="accent6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524315" y="1323088"/>
            <a:ext cx="161968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graphics: INPE</a:t>
            </a:r>
          </a:p>
        </p:txBody>
      </p:sp>
    </p:spTree>
    <p:extLst>
      <p:ext uri="{BB962C8B-B14F-4D97-AF65-F5344CB8AC3E}">
        <p14:creationId xmlns:p14="http://schemas.microsoft.com/office/powerpoint/2010/main" val="3974375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33" y="0"/>
            <a:ext cx="8289906" cy="439218"/>
          </a:xfrm>
        </p:spPr>
        <p:txBody>
          <a:bodyPr/>
          <a:lstStyle/>
          <a:p>
            <a:r>
              <a:rPr lang="en-US" dirty="0"/>
              <a:t>In search of a minimal land trajectory definition</a:t>
            </a:r>
          </a:p>
        </p:txBody>
      </p:sp>
      <p:sp>
        <p:nvSpPr>
          <p:cNvPr id="4" name="Retângulo 4"/>
          <p:cNvSpPr/>
          <p:nvPr/>
        </p:nvSpPr>
        <p:spPr>
          <a:xfrm>
            <a:off x="603103" y="6396442"/>
            <a:ext cx="7968735" cy="461558"/>
          </a:xfrm>
          <a:prstGeom prst="rect">
            <a:avLst/>
          </a:prstGeom>
          <a:solidFill>
            <a:schemeClr val="accent3">
              <a:lumMod val="95000"/>
              <a:alpha val="76000"/>
            </a:schemeClr>
          </a:solidFill>
        </p:spPr>
        <p:txBody>
          <a:bodyPr wrap="square" lIns="91330" tIns="45667" rIns="91330" bIns="45667">
            <a:spAutoFit/>
          </a:bodyPr>
          <a:lstStyle/>
          <a:p>
            <a:pPr algn="ctr">
              <a:defRPr/>
            </a:pPr>
            <a:r>
              <a:rPr lang="pt-BR" sz="24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Transitions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for </a:t>
            </a:r>
            <a:r>
              <a:rPr lang="pt-BR" sz="24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land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use </a:t>
            </a:r>
            <a:r>
              <a:rPr lang="pt-BR" sz="24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modelling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(GLOBIOM-</a:t>
            </a:r>
            <a:r>
              <a:rPr lang="pt-BR" sz="2400" dirty="0" err="1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Brazil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) 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5266498"/>
            <a:ext cx="8689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source: IIASA</a:t>
            </a:r>
          </a:p>
        </p:txBody>
      </p:sp>
    </p:spTree>
    <p:extLst>
      <p:ext uri="{BB962C8B-B14F-4D97-AF65-F5344CB8AC3E}">
        <p14:creationId xmlns:p14="http://schemas.microsoft.com/office/powerpoint/2010/main" val="371705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6" descr="landsat_lena_del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3800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2" name="Picture 7" descr="landsat_namib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9338" y="0"/>
            <a:ext cx="4284662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2" descr="npo0000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500438"/>
            <a:ext cx="4859338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2" descr="npo0000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3500438"/>
            <a:ext cx="4716462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200005" y="2600190"/>
            <a:ext cx="8630235" cy="1508105"/>
          </a:xfrm>
          <a:prstGeom prst="rect">
            <a:avLst/>
          </a:prstGeom>
          <a:solidFill>
            <a:schemeClr val="accent2">
              <a:lumMod val="20000"/>
              <a:lumOff val="80000"/>
              <a:alpha val="82000"/>
            </a:schemeClr>
          </a:solidFill>
          <a:ln>
            <a:noFill/>
          </a:ln>
        </p:spPr>
        <p:txBody>
          <a:bodyPr wrap="square" tIns="137160" bIns="13716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4000" dirty="0">
                <a:solidFill>
                  <a:srgbClr val="000090"/>
                </a:solidFill>
                <a:latin typeface="Calibri" charset="0"/>
              </a:rPr>
              <a:t>How do we find what we want in big EO data?</a:t>
            </a:r>
          </a:p>
        </p:txBody>
      </p:sp>
      <p:sp>
        <p:nvSpPr>
          <p:cNvPr id="17415" name="Text Box 3"/>
          <p:cNvSpPr txBox="1">
            <a:spLocks noChangeArrowheads="1"/>
          </p:cNvSpPr>
          <p:nvPr/>
        </p:nvSpPr>
        <p:spPr bwMode="auto">
          <a:xfrm>
            <a:off x="827087" y="5817715"/>
            <a:ext cx="7823149" cy="954107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800" dirty="0">
                <a:solidFill>
                  <a:srgbClr val="000066"/>
                </a:solidFill>
                <a:latin typeface="Calibri" charset="0"/>
                <a:cs typeface="+mn-cs"/>
              </a:rPr>
              <a:t>“In theory there is no difference between theory and practice. In practice there is.” (Yogi Berra)</a:t>
            </a:r>
          </a:p>
        </p:txBody>
      </p:sp>
    </p:spTree>
    <p:extLst>
      <p:ext uri="{BB962C8B-B14F-4D97-AF65-F5344CB8AC3E}">
        <p14:creationId xmlns:p14="http://schemas.microsoft.com/office/powerpoint/2010/main" val="72314132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706488" y="333634"/>
            <a:ext cx="8228160" cy="806485"/>
          </a:xfrm>
          <a:ln/>
        </p:spPr>
        <p:txBody>
          <a:bodyPr tIns="25145"/>
          <a:lstStyle/>
          <a:p>
            <a:pPr>
              <a:lnSpc>
                <a:spcPct val="95000"/>
              </a:lnSpc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b="1" dirty="0">
                <a:solidFill>
                  <a:srgbClr val="003399"/>
                </a:solidFill>
              </a:rPr>
              <a:t>Assumption: shape recognition is key problem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320" y="1080113"/>
            <a:ext cx="5817600" cy="194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3124800" y="1925482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137120" y="1860675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084640" y="1925482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130080" y="1892358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7142400" y="1925482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1254240" y="2429535"/>
            <a:ext cx="7253280" cy="410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buSzPct val="45000"/>
              <a:buFont typeface="Wingdings" charset="0"/>
              <a:buNone/>
            </a:pPr>
            <a:endParaRPr lang="en-US"/>
          </a:p>
          <a:p>
            <a:pPr>
              <a:buSzPct val="45000"/>
              <a:buFont typeface="Wingdings" charset="0"/>
              <a:buNone/>
            </a:pPr>
            <a:endParaRPr lang="en-US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15" y="1174432"/>
            <a:ext cx="2522780" cy="179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0" y="4794263"/>
            <a:ext cx="6468480" cy="198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11" y="3026334"/>
            <a:ext cx="2818080" cy="1906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82" name="Line 14"/>
          <p:cNvSpPr>
            <a:spLocks noChangeShapeType="1"/>
          </p:cNvSpPr>
          <p:nvPr/>
        </p:nvSpPr>
        <p:spPr bwMode="auto">
          <a:xfrm flipV="1">
            <a:off x="3884195" y="4353201"/>
            <a:ext cx="466560" cy="10081"/>
          </a:xfrm>
          <a:prstGeom prst="line">
            <a:avLst/>
          </a:prstGeom>
          <a:noFill/>
          <a:ln w="54720" cap="flat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 flipV="1">
            <a:off x="3891395" y="4680116"/>
            <a:ext cx="466560" cy="10081"/>
          </a:xfrm>
          <a:prstGeom prst="line">
            <a:avLst/>
          </a:prstGeom>
          <a:noFill/>
          <a:ln w="54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4327715" y="4227908"/>
            <a:ext cx="1297440" cy="29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97000"/>
              </a:lnSpc>
              <a:buClrTx/>
              <a:buFontTx/>
              <a:buNone/>
            </a:pPr>
            <a:r>
              <a:rPr lang="en-US" sz="1500" b="1" dirty="0">
                <a:solidFill>
                  <a:srgbClr val="003399"/>
                </a:solidFill>
                <a:latin typeface="Calibri"/>
              </a:rPr>
              <a:t>Soybean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4350755" y="4524579"/>
            <a:ext cx="1274400" cy="29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97000"/>
              </a:lnSpc>
              <a:buClrTx/>
              <a:buFontTx/>
              <a:buNone/>
            </a:pPr>
            <a:r>
              <a:rPr lang="en-US" sz="1500" b="1" dirty="0">
                <a:solidFill>
                  <a:srgbClr val="003399"/>
                </a:solidFill>
                <a:latin typeface="Calibri"/>
              </a:rPr>
              <a:t>Ryegrass</a:t>
            </a:r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81" y="2784329"/>
            <a:ext cx="2455784" cy="160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7715250" y="6457890"/>
            <a:ext cx="1428750" cy="400110"/>
          </a:xfrm>
          <a:prstGeom prst="rect">
            <a:avLst/>
          </a:prstGeom>
          <a:solidFill>
            <a:srgbClr val="DDE1F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Victor </a:t>
            </a: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Maus</a:t>
            </a:r>
            <a:endParaRPr lang="en-GB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043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554163"/>
            <a:ext cx="84042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Shape 7"/>
          <p:cNvSpPr txBox="1">
            <a:spLocks noChangeArrowheads="1"/>
          </p:cNvSpPr>
          <p:nvPr/>
        </p:nvSpPr>
        <p:spPr bwMode="auto">
          <a:xfrm>
            <a:off x="3041650" y="2571750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1</a:t>
            </a:r>
          </a:p>
        </p:txBody>
      </p:sp>
      <p:sp>
        <p:nvSpPr>
          <p:cNvPr id="22533" name="TextShape 8"/>
          <p:cNvSpPr txBox="1">
            <a:spLocks noChangeArrowheads="1"/>
          </p:cNvSpPr>
          <p:nvPr/>
        </p:nvSpPr>
        <p:spPr bwMode="auto">
          <a:xfrm>
            <a:off x="2986088" y="3833813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2</a:t>
            </a:r>
          </a:p>
        </p:txBody>
      </p:sp>
      <p:sp>
        <p:nvSpPr>
          <p:cNvPr id="22534" name="TextShape 9"/>
          <p:cNvSpPr txBox="1">
            <a:spLocks noChangeArrowheads="1"/>
          </p:cNvSpPr>
          <p:nvPr/>
        </p:nvSpPr>
        <p:spPr bwMode="auto">
          <a:xfrm>
            <a:off x="2959100" y="5059363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3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556250" y="6457890"/>
            <a:ext cx="3587750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source: Victor </a:t>
            </a: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Maus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 (INPE, IFGI)</a:t>
            </a:r>
          </a:p>
        </p:txBody>
      </p:sp>
      <p:sp>
        <p:nvSpPr>
          <p:cNvPr id="225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Hypotesis</a:t>
            </a:r>
            <a:r>
              <a:rPr lang="en-US" dirty="0"/>
              <a:t>: land patterns have distinct shapes</a:t>
            </a:r>
          </a:p>
        </p:txBody>
      </p:sp>
      <p:sp>
        <p:nvSpPr>
          <p:cNvPr id="22537" name="TextShape 3"/>
          <p:cNvSpPr txBox="1">
            <a:spLocks noChangeArrowheads="1"/>
          </p:cNvSpPr>
          <p:nvPr/>
        </p:nvSpPr>
        <p:spPr bwMode="auto">
          <a:xfrm>
            <a:off x="6270625" y="2878138"/>
            <a:ext cx="12128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38" name="TextShape 5"/>
          <p:cNvSpPr txBox="1">
            <a:spLocks noChangeArrowheads="1"/>
          </p:cNvSpPr>
          <p:nvPr/>
        </p:nvSpPr>
        <p:spPr bwMode="auto">
          <a:xfrm>
            <a:off x="6266988" y="1140082"/>
            <a:ext cx="1374775" cy="54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Pasture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39" name="TextShape 3"/>
          <p:cNvSpPr txBox="1">
            <a:spLocks noChangeArrowheads="1"/>
          </p:cNvSpPr>
          <p:nvPr/>
        </p:nvSpPr>
        <p:spPr bwMode="auto">
          <a:xfrm>
            <a:off x="5016500" y="1152986"/>
            <a:ext cx="1222375" cy="57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40" name="TextShape 3"/>
          <p:cNvSpPr txBox="1">
            <a:spLocks noChangeArrowheads="1"/>
          </p:cNvSpPr>
          <p:nvPr/>
        </p:nvSpPr>
        <p:spPr bwMode="auto">
          <a:xfrm>
            <a:off x="5065713" y="4187825"/>
            <a:ext cx="12128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41" name="TextShape 4"/>
          <p:cNvSpPr txBox="1">
            <a:spLocks noChangeArrowheads="1"/>
          </p:cNvSpPr>
          <p:nvPr/>
        </p:nvSpPr>
        <p:spPr bwMode="auto">
          <a:xfrm>
            <a:off x="7254875" y="4195763"/>
            <a:ext cx="11541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Agriculture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TextShape 4"/>
          <p:cNvSpPr txBox="1">
            <a:spLocks noChangeArrowheads="1"/>
          </p:cNvSpPr>
          <p:nvPr/>
        </p:nvSpPr>
        <p:spPr bwMode="auto">
          <a:xfrm>
            <a:off x="7859883" y="1180086"/>
            <a:ext cx="1154113" cy="4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Agric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731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938838" y="6488113"/>
            <a:ext cx="32051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source: INPE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4582" y="0"/>
            <a:ext cx="9029417" cy="745143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pt-BR" sz="3000" dirty="0">
                <a:solidFill>
                  <a:srgbClr val="00005E"/>
                </a:solidFill>
                <a:latin typeface="Calibri" charset="0"/>
              </a:rPr>
              <a:t>Tropical </a:t>
            </a:r>
            <a:r>
              <a:rPr lang="pt-BR" sz="3000" dirty="0" err="1">
                <a:solidFill>
                  <a:srgbClr val="00005E"/>
                </a:solidFill>
                <a:latin typeface="Calibri" charset="0"/>
              </a:rPr>
              <a:t>forest</a:t>
            </a:r>
            <a:r>
              <a:rPr lang="pt-BR" sz="3000" dirty="0">
                <a:solidFill>
                  <a:srgbClr val="00005E"/>
                </a:solidFill>
                <a:latin typeface="Calibri" charset="0"/>
              </a:rPr>
              <a:t>: </a:t>
            </a:r>
            <a:r>
              <a:rPr lang="pt-BR" sz="3000" dirty="0" err="1">
                <a:solidFill>
                  <a:srgbClr val="00005E"/>
                </a:solidFill>
                <a:latin typeface="Calibri" charset="0"/>
              </a:rPr>
              <a:t>stable</a:t>
            </a:r>
            <a:r>
              <a:rPr lang="pt-BR" sz="3000" dirty="0">
                <a:solidFill>
                  <a:srgbClr val="00005E"/>
                </a:solidFill>
                <a:latin typeface="Calibri" charset="0"/>
              </a:rPr>
              <a:t> </a:t>
            </a:r>
            <a:r>
              <a:rPr lang="pt-BR" sz="3000" dirty="0" err="1">
                <a:solidFill>
                  <a:srgbClr val="00005E"/>
                </a:solidFill>
                <a:latin typeface="Calibri" charset="0"/>
              </a:rPr>
              <a:t>signal</a:t>
            </a:r>
            <a:r>
              <a:rPr lang="pt-BR" sz="3000" dirty="0">
                <a:solidFill>
                  <a:srgbClr val="00005E"/>
                </a:solidFill>
                <a:latin typeface="Calibri" charset="0"/>
              </a:rPr>
              <a:t> + </a:t>
            </a:r>
            <a:r>
              <a:rPr lang="pt-BR" sz="3000" dirty="0" err="1">
                <a:solidFill>
                  <a:srgbClr val="00005E"/>
                </a:solidFill>
                <a:latin typeface="Calibri" charset="0"/>
              </a:rPr>
              <a:t>low</a:t>
            </a:r>
            <a:r>
              <a:rPr lang="pt-BR" sz="3000" dirty="0">
                <a:solidFill>
                  <a:srgbClr val="00005E"/>
                </a:solidFill>
                <a:latin typeface="Calibri" charset="0"/>
              </a:rPr>
              <a:t> </a:t>
            </a:r>
            <a:r>
              <a:rPr lang="pt-BR" sz="3000" dirty="0" err="1">
                <a:solidFill>
                  <a:srgbClr val="00005E"/>
                </a:solidFill>
                <a:latin typeface="Calibri" charset="0"/>
              </a:rPr>
              <a:t>seasonal</a:t>
            </a:r>
            <a:r>
              <a:rPr lang="pt-BR" sz="3000" dirty="0">
                <a:solidFill>
                  <a:srgbClr val="00005E"/>
                </a:solidFill>
                <a:latin typeface="Calibri" charset="0"/>
              </a:rPr>
              <a:t> </a:t>
            </a:r>
            <a:r>
              <a:rPr lang="pt-BR" sz="3000" dirty="0" err="1">
                <a:solidFill>
                  <a:srgbClr val="00005E"/>
                </a:solidFill>
                <a:latin typeface="Calibri" charset="0"/>
              </a:rPr>
              <a:t>change</a:t>
            </a:r>
            <a:r>
              <a:rPr lang="pt-BR" sz="3000" dirty="0">
                <a:solidFill>
                  <a:srgbClr val="00005E"/>
                </a:solidFill>
                <a:latin typeface="Calibri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441"/>
            <a:ext cx="9144000" cy="627555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582153" y="1794692"/>
            <a:ext cx="2278540" cy="98953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sz="2400" dirty="0" err="1">
                <a:solidFill>
                  <a:srgbClr val="00005E"/>
                </a:solidFill>
                <a:latin typeface="Calibri" charset="0"/>
              </a:rPr>
              <a:t>One</a:t>
            </a:r>
            <a:r>
              <a:rPr lang="pt-BR" sz="2400" dirty="0">
                <a:solidFill>
                  <a:srgbClr val="00005E"/>
                </a:solidFill>
                <a:latin typeface="Calibri" charset="0"/>
              </a:rPr>
              <a:t> </a:t>
            </a:r>
            <a:r>
              <a:rPr lang="pt-BR" sz="2400" dirty="0" err="1">
                <a:solidFill>
                  <a:srgbClr val="00005E"/>
                </a:solidFill>
                <a:latin typeface="Calibri" charset="0"/>
              </a:rPr>
              <a:t>sample</a:t>
            </a:r>
            <a:r>
              <a:rPr lang="pt-BR" sz="2400" dirty="0">
                <a:solidFill>
                  <a:srgbClr val="00005E"/>
                </a:solidFill>
                <a:latin typeface="Calibri" charset="0"/>
              </a:rPr>
              <a:t> per </a:t>
            </a:r>
            <a:r>
              <a:rPr lang="pt-BR" sz="2400" dirty="0" err="1">
                <a:solidFill>
                  <a:srgbClr val="00005E"/>
                </a:solidFill>
                <a:latin typeface="Calibri" charset="0"/>
              </a:rPr>
              <a:t>year</a:t>
            </a:r>
            <a:r>
              <a:rPr lang="pt-BR" sz="2400" dirty="0">
                <a:solidFill>
                  <a:srgbClr val="00005E"/>
                </a:solidFill>
                <a:latin typeface="Calibri" charset="0"/>
              </a:rPr>
              <a:t> (PRODES)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900333" y="3375918"/>
            <a:ext cx="2243667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graphics: LAF/INPE</a:t>
            </a:r>
          </a:p>
        </p:txBody>
      </p:sp>
    </p:spTree>
    <p:extLst>
      <p:ext uri="{BB962C8B-B14F-4D97-AF65-F5344CB8AC3E}">
        <p14:creationId xmlns:p14="http://schemas.microsoft.com/office/powerpoint/2010/main" val="2958022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938838" y="6488113"/>
            <a:ext cx="32051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source: INPE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" y="0"/>
            <a:ext cx="9072880" cy="582441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pt-BR" sz="3000" dirty="0">
                <a:solidFill>
                  <a:srgbClr val="00003F"/>
                </a:solidFill>
                <a:latin typeface="Calibri" charset="0"/>
              </a:rPr>
              <a:t>Single-</a:t>
            </a:r>
            <a:r>
              <a:rPr lang="pt-BR" sz="3000" dirty="0" err="1">
                <a:solidFill>
                  <a:srgbClr val="00003F"/>
                </a:solidFill>
                <a:latin typeface="Calibri" charset="0"/>
              </a:rPr>
              <a:t>crop</a:t>
            </a:r>
            <a:r>
              <a:rPr lang="pt-BR" sz="3000" dirty="0">
                <a:solidFill>
                  <a:srgbClr val="00003F"/>
                </a:solidFill>
                <a:latin typeface="Calibri" charset="0"/>
              </a:rPr>
              <a:t> </a:t>
            </a:r>
            <a:r>
              <a:rPr lang="pt-BR" sz="3000" dirty="0" err="1">
                <a:solidFill>
                  <a:srgbClr val="00003F"/>
                </a:solidFill>
                <a:latin typeface="Calibri" charset="0"/>
              </a:rPr>
              <a:t>grain</a:t>
            </a:r>
            <a:r>
              <a:rPr lang="pt-BR" sz="3000" dirty="0">
                <a:solidFill>
                  <a:srgbClr val="00003F"/>
                </a:solidFill>
                <a:latin typeface="Calibri" charset="0"/>
              </a:rPr>
              <a:t> </a:t>
            </a:r>
            <a:r>
              <a:rPr lang="pt-BR" sz="3000" dirty="0" err="1">
                <a:solidFill>
                  <a:srgbClr val="00003F"/>
                </a:solidFill>
                <a:latin typeface="Calibri" charset="0"/>
              </a:rPr>
              <a:t>production</a:t>
            </a:r>
            <a:r>
              <a:rPr lang="pt-BR" sz="3000" dirty="0">
                <a:solidFill>
                  <a:srgbClr val="00003F"/>
                </a:solidFill>
                <a:latin typeface="Calibri" charset="0"/>
              </a:rPr>
              <a:t> (60-120 </a:t>
            </a:r>
            <a:r>
              <a:rPr lang="pt-BR" sz="3000" dirty="0" err="1">
                <a:solidFill>
                  <a:srgbClr val="00003F"/>
                </a:solidFill>
                <a:latin typeface="Calibri" charset="0"/>
              </a:rPr>
              <a:t>days</a:t>
            </a:r>
            <a:r>
              <a:rPr lang="pt-BR" sz="3000" dirty="0">
                <a:solidFill>
                  <a:srgbClr val="00003F"/>
                </a:solidFill>
                <a:latin typeface="Calibri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374"/>
            <a:ext cx="9144000" cy="6189625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582153" y="1966560"/>
            <a:ext cx="2278540" cy="98953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sz="2400" dirty="0" err="1">
                <a:solidFill>
                  <a:srgbClr val="00005E"/>
                </a:solidFill>
                <a:latin typeface="Calibri" charset="0"/>
              </a:rPr>
              <a:t>One</a:t>
            </a:r>
            <a:r>
              <a:rPr lang="pt-BR" sz="2400" dirty="0">
                <a:solidFill>
                  <a:srgbClr val="00005E"/>
                </a:solidFill>
                <a:latin typeface="Calibri" charset="0"/>
              </a:rPr>
              <a:t> </a:t>
            </a:r>
            <a:r>
              <a:rPr lang="pt-BR" sz="2400" dirty="0" err="1">
                <a:solidFill>
                  <a:srgbClr val="00005E"/>
                </a:solidFill>
                <a:latin typeface="Calibri" charset="0"/>
              </a:rPr>
              <a:t>sample</a:t>
            </a:r>
            <a:r>
              <a:rPr lang="pt-BR" sz="2400" dirty="0">
                <a:solidFill>
                  <a:srgbClr val="00005E"/>
                </a:solidFill>
                <a:latin typeface="Calibri" charset="0"/>
              </a:rPr>
              <a:t> per </a:t>
            </a:r>
            <a:r>
              <a:rPr lang="pt-BR" sz="2400" dirty="0" err="1">
                <a:solidFill>
                  <a:srgbClr val="00005E"/>
                </a:solidFill>
                <a:latin typeface="Calibri" charset="0"/>
              </a:rPr>
              <a:t>month</a:t>
            </a:r>
            <a:r>
              <a:rPr lang="pt-BR" sz="2400" dirty="0">
                <a:solidFill>
                  <a:srgbClr val="00005E"/>
                </a:solidFill>
                <a:latin typeface="Calibri" charset="0"/>
              </a:rPr>
              <a:t> (?)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900333" y="3375918"/>
            <a:ext cx="2243667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graphics: LAF/INPE</a:t>
            </a:r>
          </a:p>
        </p:txBody>
      </p:sp>
    </p:spTree>
    <p:extLst>
      <p:ext uri="{BB962C8B-B14F-4D97-AF65-F5344CB8AC3E}">
        <p14:creationId xmlns:p14="http://schemas.microsoft.com/office/powerpoint/2010/main" val="309572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working definition of big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62397"/>
            <a:ext cx="8058047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4878129"/>
            <a:ext cx="8458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800000"/>
                </a:solidFill>
                <a:latin typeface="Consolas"/>
                <a:cs typeface="Consolas"/>
              </a:rPr>
              <a:t>n &lt;&lt; all</a:t>
            </a:r>
            <a:r>
              <a:rPr lang="en-US" sz="2600" dirty="0">
                <a:solidFill>
                  <a:srgbClr val="800000"/>
                </a:solidFill>
                <a:latin typeface="Calibri"/>
                <a:cs typeface="Calibri"/>
              </a:rPr>
              <a:t>     </a:t>
            </a:r>
            <a:r>
              <a:rPr lang="en-US" sz="2600" b="1" dirty="0">
                <a:solidFill>
                  <a:srgbClr val="800000"/>
                </a:solidFill>
                <a:latin typeface="Calibri"/>
                <a:cs typeface="Calibri"/>
              </a:rPr>
              <a:t>Statistics</a:t>
            </a:r>
            <a:r>
              <a:rPr lang="en-US" sz="2600" dirty="0">
                <a:solidFill>
                  <a:srgbClr val="800000"/>
                </a:solidFill>
                <a:latin typeface="Calibri"/>
                <a:cs typeface="Calibri"/>
              </a:rPr>
              <a:t>: we have a small part of the data  </a:t>
            </a:r>
          </a:p>
          <a:p>
            <a:r>
              <a:rPr lang="en-US" sz="2600" dirty="0">
                <a:solidFill>
                  <a:srgbClr val="800000"/>
                </a:solidFill>
                <a:latin typeface="Consolas"/>
                <a:cs typeface="Consolas"/>
              </a:rPr>
              <a:t>n == all  </a:t>
            </a:r>
            <a:r>
              <a:rPr lang="en-US" sz="2600" b="1" dirty="0">
                <a:solidFill>
                  <a:srgbClr val="800000"/>
                </a:solidFill>
                <a:latin typeface="Calibri"/>
                <a:cs typeface="Calibri"/>
              </a:rPr>
              <a:t>Big brother</a:t>
            </a:r>
            <a:r>
              <a:rPr lang="en-US" sz="2600" dirty="0">
                <a:solidFill>
                  <a:srgbClr val="800000"/>
                </a:solidFill>
                <a:latin typeface="Calibri"/>
                <a:cs typeface="Calibri"/>
              </a:rPr>
              <a:t>: we have all the data (</a:t>
            </a:r>
            <a:r>
              <a:rPr lang="en-US" sz="2600" i="1" dirty="0">
                <a:solidFill>
                  <a:srgbClr val="800000"/>
                </a:solidFill>
                <a:latin typeface="Calibri"/>
                <a:cs typeface="Calibri"/>
              </a:rPr>
              <a:t>do we?</a:t>
            </a:r>
            <a:r>
              <a:rPr lang="en-US" sz="2600" dirty="0">
                <a:solidFill>
                  <a:srgbClr val="800000"/>
                </a:solidFill>
                <a:latin typeface="Calibri"/>
                <a:cs typeface="Calibri"/>
              </a:rPr>
              <a:t>)</a:t>
            </a:r>
          </a:p>
          <a:p>
            <a:r>
              <a:rPr lang="en-US" sz="2600" dirty="0">
                <a:solidFill>
                  <a:srgbClr val="800000"/>
                </a:solidFill>
                <a:latin typeface="Consolas"/>
                <a:cs typeface="Consolas"/>
              </a:rPr>
              <a:t>n ≈≈ all  </a:t>
            </a:r>
            <a:r>
              <a:rPr lang="en-US" sz="2600" b="1" dirty="0">
                <a:solidFill>
                  <a:srgbClr val="800000"/>
                </a:solidFill>
                <a:latin typeface="Calibri"/>
                <a:cs typeface="Calibri"/>
              </a:rPr>
              <a:t>Big data</a:t>
            </a:r>
            <a:r>
              <a:rPr lang="en-US" sz="2600" dirty="0">
                <a:solidFill>
                  <a:srgbClr val="800000"/>
                </a:solidFill>
                <a:latin typeface="Calibri"/>
                <a:cs typeface="Calibri"/>
              </a:rPr>
              <a:t>: we have data close to problem size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7430272" y="448417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ＭＳ ゴシック"/>
                <a:ea typeface="ＭＳ ゴシック"/>
                <a:cs typeface="ＭＳ ゴシック"/>
              </a:rPr>
              <a:t>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6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938838" y="6488113"/>
            <a:ext cx="32051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source: INPE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0" y="9548"/>
            <a:ext cx="9144000" cy="544248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/>
            <a:r>
              <a:rPr lang="pt-BR" sz="3200" dirty="0">
                <a:solidFill>
                  <a:schemeClr val="bg2">
                    <a:lumMod val="75000"/>
                  </a:schemeClr>
                </a:solidFill>
                <a:latin typeface="Calibri" charset="0"/>
              </a:rPr>
              <a:t>Double-</a:t>
            </a:r>
            <a:r>
              <a:rPr lang="pt-BR" sz="3200" dirty="0" err="1">
                <a:solidFill>
                  <a:schemeClr val="bg2">
                    <a:lumMod val="75000"/>
                  </a:schemeClr>
                </a:solidFill>
                <a:latin typeface="Calibri" charset="0"/>
              </a:rPr>
              <a:t>cropping</a:t>
            </a:r>
            <a:r>
              <a:rPr lang="pt-BR" sz="3200" dirty="0">
                <a:solidFill>
                  <a:schemeClr val="bg2">
                    <a:lumMod val="75000"/>
                  </a:schemeClr>
                </a:solidFill>
                <a:latin typeface="Calibri" charset="0"/>
              </a:rPr>
              <a:t>: </a:t>
            </a:r>
            <a:r>
              <a:rPr lang="pt-BR" sz="3200" dirty="0" err="1">
                <a:solidFill>
                  <a:schemeClr val="bg2">
                    <a:lumMod val="75000"/>
                  </a:schemeClr>
                </a:solidFill>
                <a:latin typeface="Calibri" charset="0"/>
              </a:rPr>
              <a:t>soybeans</a:t>
            </a:r>
            <a:r>
              <a:rPr lang="pt-BR" sz="3200" dirty="0">
                <a:solidFill>
                  <a:schemeClr val="bg2">
                    <a:lumMod val="75000"/>
                  </a:schemeClr>
                </a:solidFill>
                <a:latin typeface="Calibri" charset="0"/>
              </a:rPr>
              <a:t> + </a:t>
            </a:r>
            <a:r>
              <a:rPr lang="pt-BR" sz="3200" dirty="0" err="1">
                <a:solidFill>
                  <a:schemeClr val="bg2">
                    <a:lumMod val="75000"/>
                  </a:schemeClr>
                </a:solidFill>
                <a:latin typeface="Calibri" charset="0"/>
              </a:rPr>
              <a:t>corn</a:t>
            </a:r>
            <a:r>
              <a:rPr lang="pt-BR" sz="3200" dirty="0">
                <a:solidFill>
                  <a:schemeClr val="bg2">
                    <a:lumMod val="75000"/>
                  </a:schemeClr>
                </a:solidFill>
                <a:latin typeface="Calibri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40"/>
            <a:ext cx="9144000" cy="6453937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6582153" y="1966560"/>
            <a:ext cx="2278540" cy="98953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sz="2400" dirty="0" err="1">
                <a:solidFill>
                  <a:srgbClr val="00005E"/>
                </a:solidFill>
                <a:latin typeface="Calibri" charset="0"/>
              </a:rPr>
              <a:t>Two</a:t>
            </a:r>
            <a:r>
              <a:rPr lang="pt-BR" sz="2400" dirty="0">
                <a:solidFill>
                  <a:srgbClr val="00005E"/>
                </a:solidFill>
                <a:latin typeface="Calibri" charset="0"/>
              </a:rPr>
              <a:t> </a:t>
            </a:r>
            <a:r>
              <a:rPr lang="pt-BR" sz="2400" dirty="0" err="1">
                <a:solidFill>
                  <a:srgbClr val="00005E"/>
                </a:solidFill>
                <a:latin typeface="Calibri" charset="0"/>
              </a:rPr>
              <a:t>samples</a:t>
            </a:r>
            <a:r>
              <a:rPr lang="pt-BR" sz="2400" dirty="0">
                <a:solidFill>
                  <a:srgbClr val="00005E"/>
                </a:solidFill>
                <a:latin typeface="Calibri" charset="0"/>
              </a:rPr>
              <a:t> per </a:t>
            </a:r>
            <a:r>
              <a:rPr lang="pt-BR" sz="2400" dirty="0" err="1">
                <a:solidFill>
                  <a:srgbClr val="00005E"/>
                </a:solidFill>
                <a:latin typeface="Calibri" charset="0"/>
              </a:rPr>
              <a:t>month</a:t>
            </a:r>
            <a:r>
              <a:rPr lang="pt-BR" sz="2400" dirty="0">
                <a:solidFill>
                  <a:srgbClr val="00005E"/>
                </a:solidFill>
                <a:latin typeface="Calibri" charset="0"/>
              </a:rPr>
              <a:t> (?)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900333" y="3375918"/>
            <a:ext cx="2243667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graphics: LAF/INPE</a:t>
            </a:r>
          </a:p>
        </p:txBody>
      </p:sp>
    </p:spTree>
    <p:extLst>
      <p:ext uri="{BB962C8B-B14F-4D97-AF65-F5344CB8AC3E}">
        <p14:creationId xmlns:p14="http://schemas.microsoft.com/office/powerpoint/2010/main" val="2004180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Espaço Reservado para Número de Slide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fld id="{CA0DF773-D1A3-3F4B-B888-FC2889DA5C92}" type="slidenum">
              <a:rPr lang="pt-BR">
                <a:solidFill>
                  <a:srgbClr val="000000"/>
                </a:solidFill>
              </a:rPr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pt-BR">
              <a:solidFill>
                <a:srgbClr val="000000"/>
              </a:solidFill>
            </a:endParaRPr>
          </a:p>
        </p:txBody>
      </p:sp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Calibri" charset="0"/>
              </a:rPr>
              <a:t>In </a:t>
            </a:r>
            <a:r>
              <a:rPr lang="pt-BR" dirty="0" err="1">
                <a:latin typeface="Calibri" charset="0"/>
              </a:rPr>
              <a:t>practice</a:t>
            </a:r>
            <a:r>
              <a:rPr lang="pt-BR" dirty="0">
                <a:latin typeface="Calibri" charset="0"/>
              </a:rPr>
              <a:t>: </a:t>
            </a:r>
            <a:r>
              <a:rPr lang="pt-BR" dirty="0" err="1">
                <a:latin typeface="Calibri" charset="0"/>
              </a:rPr>
              <a:t>signals</a:t>
            </a:r>
            <a:r>
              <a:rPr lang="pt-BR" dirty="0">
                <a:latin typeface="Calibri" charset="0"/>
              </a:rPr>
              <a:t> </a:t>
            </a:r>
            <a:r>
              <a:rPr lang="pt-BR" dirty="0" err="1">
                <a:latin typeface="Calibri" charset="0"/>
              </a:rPr>
              <a:t>of</a:t>
            </a:r>
            <a:r>
              <a:rPr lang="pt-BR" dirty="0">
                <a:latin typeface="Calibri" charset="0"/>
              </a:rPr>
              <a:t> </a:t>
            </a:r>
            <a:r>
              <a:rPr lang="pt-BR" dirty="0" err="1">
                <a:latin typeface="Calibri" charset="0"/>
              </a:rPr>
              <a:t>varying</a:t>
            </a:r>
            <a:r>
              <a:rPr lang="pt-BR" dirty="0">
                <a:latin typeface="Calibri" charset="0"/>
              </a:rPr>
              <a:t> </a:t>
            </a:r>
            <a:r>
              <a:rPr lang="pt-BR" dirty="0" err="1">
                <a:latin typeface="Calibri" charset="0"/>
              </a:rPr>
              <a:t>frequencies</a:t>
            </a:r>
            <a:endParaRPr lang="pt-BR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20" y="1098044"/>
            <a:ext cx="7191101" cy="575995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900333" y="6457890"/>
            <a:ext cx="2243667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graphics: LAF/INPE</a:t>
            </a:r>
          </a:p>
        </p:txBody>
      </p:sp>
    </p:spTree>
    <p:extLst>
      <p:ext uri="{BB962C8B-B14F-4D97-AF65-F5344CB8AC3E}">
        <p14:creationId xmlns:p14="http://schemas.microsoft.com/office/powerpoint/2010/main" val="2427691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do with time series?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251696" y="6457890"/>
            <a:ext cx="1892304" cy="400110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000" dirty="0">
                <a:solidFill>
                  <a:srgbClr val="000066"/>
                </a:solidFill>
                <a:latin typeface="Calibri" charset="0"/>
                <a:cs typeface="+mn-cs"/>
              </a:rPr>
              <a:t>Keogh (2006)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5416" y="1501566"/>
            <a:ext cx="3463925" cy="1949837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052441" y="1645676"/>
            <a:ext cx="2819400" cy="1408113"/>
            <a:chOff x="279" y="892"/>
            <a:chExt cx="1776" cy="1051"/>
          </a:xfrm>
        </p:grpSpPr>
        <p:sp>
          <p:nvSpPr>
            <p:cNvPr id="7" name="Freeform 7"/>
            <p:cNvSpPr>
              <a:spLocks noChangeAspect="1"/>
            </p:cNvSpPr>
            <p:nvPr/>
          </p:nvSpPr>
          <p:spPr bwMode="auto">
            <a:xfrm>
              <a:off x="279" y="1701"/>
              <a:ext cx="969" cy="242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975 h 975"/>
                <a:gd name="T6" fmla="*/ 240 w 2566"/>
                <a:gd name="T7" fmla="*/ 975 h 975"/>
                <a:gd name="T8" fmla="*/ 300 w 2566"/>
                <a:gd name="T9" fmla="*/ 975 h 975"/>
                <a:gd name="T10" fmla="*/ 360 w 2566"/>
                <a:gd name="T11" fmla="*/ 885 h 975"/>
                <a:gd name="T12" fmla="*/ 435 w 2566"/>
                <a:gd name="T13" fmla="*/ 780 h 975"/>
                <a:gd name="T14" fmla="*/ 495 w 2566"/>
                <a:gd name="T15" fmla="*/ 735 h 975"/>
                <a:gd name="T16" fmla="*/ 555 w 2566"/>
                <a:gd name="T17" fmla="*/ 690 h 975"/>
                <a:gd name="T18" fmla="*/ 630 w 2566"/>
                <a:gd name="T19" fmla="*/ 705 h 975"/>
                <a:gd name="T20" fmla="*/ 690 w 2566"/>
                <a:gd name="T21" fmla="*/ 585 h 975"/>
                <a:gd name="T22" fmla="*/ 750 w 2566"/>
                <a:gd name="T23" fmla="*/ 525 h 975"/>
                <a:gd name="T24" fmla="*/ 825 w 2566"/>
                <a:gd name="T25" fmla="*/ 540 h 975"/>
                <a:gd name="T26" fmla="*/ 885 w 2566"/>
                <a:gd name="T27" fmla="*/ 480 h 975"/>
                <a:gd name="T28" fmla="*/ 945 w 2566"/>
                <a:gd name="T29" fmla="*/ 435 h 975"/>
                <a:gd name="T30" fmla="*/ 1020 w 2566"/>
                <a:gd name="T31" fmla="*/ 405 h 975"/>
                <a:gd name="T32" fmla="*/ 1080 w 2566"/>
                <a:gd name="T33" fmla="*/ 360 h 975"/>
                <a:gd name="T34" fmla="*/ 1140 w 2566"/>
                <a:gd name="T35" fmla="*/ 315 h 975"/>
                <a:gd name="T36" fmla="*/ 1215 w 2566"/>
                <a:gd name="T37" fmla="*/ 330 h 975"/>
                <a:gd name="T38" fmla="*/ 1275 w 2566"/>
                <a:gd name="T39" fmla="*/ 285 h 975"/>
                <a:gd name="T40" fmla="*/ 1335 w 2566"/>
                <a:gd name="T41" fmla="*/ 255 h 975"/>
                <a:gd name="T42" fmla="*/ 1410 w 2566"/>
                <a:gd name="T43" fmla="*/ 195 h 975"/>
                <a:gd name="T44" fmla="*/ 1470 w 2566"/>
                <a:gd name="T45" fmla="*/ 165 h 975"/>
                <a:gd name="T46" fmla="*/ 1530 w 2566"/>
                <a:gd name="T47" fmla="*/ 150 h 975"/>
                <a:gd name="T48" fmla="*/ 1605 w 2566"/>
                <a:gd name="T49" fmla="*/ 105 h 975"/>
                <a:gd name="T50" fmla="*/ 1665 w 2566"/>
                <a:gd name="T51" fmla="*/ 75 h 975"/>
                <a:gd name="T52" fmla="*/ 1725 w 2566"/>
                <a:gd name="T53" fmla="*/ 30 h 975"/>
                <a:gd name="T54" fmla="*/ 1801 w 2566"/>
                <a:gd name="T55" fmla="*/ 15 h 975"/>
                <a:gd name="T56" fmla="*/ 1861 w 2566"/>
                <a:gd name="T57" fmla="*/ 0 h 975"/>
                <a:gd name="T58" fmla="*/ 1921 w 2566"/>
                <a:gd name="T59" fmla="*/ 0 h 975"/>
                <a:gd name="T60" fmla="*/ 1996 w 2566"/>
                <a:gd name="T61" fmla="*/ 30 h 975"/>
                <a:gd name="T62" fmla="*/ 2056 w 2566"/>
                <a:gd name="T63" fmla="*/ 75 h 975"/>
                <a:gd name="T64" fmla="*/ 2116 w 2566"/>
                <a:gd name="T65" fmla="*/ 180 h 975"/>
                <a:gd name="T66" fmla="*/ 2191 w 2566"/>
                <a:gd name="T67" fmla="*/ 510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975"/>
                  </a:lnTo>
                  <a:lnTo>
                    <a:pt x="105" y="975"/>
                  </a:lnTo>
                  <a:lnTo>
                    <a:pt x="135" y="975"/>
                  </a:lnTo>
                  <a:lnTo>
                    <a:pt x="165" y="975"/>
                  </a:lnTo>
                  <a:lnTo>
                    <a:pt x="195" y="975"/>
                  </a:lnTo>
                  <a:lnTo>
                    <a:pt x="240" y="975"/>
                  </a:lnTo>
                  <a:lnTo>
                    <a:pt x="270" y="885"/>
                  </a:lnTo>
                  <a:lnTo>
                    <a:pt x="300" y="975"/>
                  </a:lnTo>
                  <a:lnTo>
                    <a:pt x="330" y="975"/>
                  </a:lnTo>
                  <a:lnTo>
                    <a:pt x="360" y="885"/>
                  </a:lnTo>
                  <a:lnTo>
                    <a:pt x="390" y="885"/>
                  </a:lnTo>
                  <a:lnTo>
                    <a:pt x="435" y="780"/>
                  </a:lnTo>
                  <a:lnTo>
                    <a:pt x="465" y="780"/>
                  </a:lnTo>
                  <a:lnTo>
                    <a:pt x="495" y="735"/>
                  </a:lnTo>
                  <a:lnTo>
                    <a:pt x="525" y="780"/>
                  </a:lnTo>
                  <a:lnTo>
                    <a:pt x="555" y="690"/>
                  </a:lnTo>
                  <a:lnTo>
                    <a:pt x="585" y="750"/>
                  </a:lnTo>
                  <a:lnTo>
                    <a:pt x="630" y="705"/>
                  </a:lnTo>
                  <a:lnTo>
                    <a:pt x="660" y="630"/>
                  </a:lnTo>
                  <a:lnTo>
                    <a:pt x="690" y="585"/>
                  </a:lnTo>
                  <a:lnTo>
                    <a:pt x="720" y="600"/>
                  </a:lnTo>
                  <a:lnTo>
                    <a:pt x="750" y="525"/>
                  </a:lnTo>
                  <a:lnTo>
                    <a:pt x="780" y="585"/>
                  </a:lnTo>
                  <a:lnTo>
                    <a:pt x="825" y="540"/>
                  </a:lnTo>
                  <a:lnTo>
                    <a:pt x="855" y="495"/>
                  </a:lnTo>
                  <a:lnTo>
                    <a:pt x="885" y="480"/>
                  </a:lnTo>
                  <a:lnTo>
                    <a:pt x="915" y="465"/>
                  </a:lnTo>
                  <a:lnTo>
                    <a:pt x="945" y="435"/>
                  </a:lnTo>
                  <a:lnTo>
                    <a:pt x="975" y="450"/>
                  </a:lnTo>
                  <a:lnTo>
                    <a:pt x="1020" y="405"/>
                  </a:lnTo>
                  <a:lnTo>
                    <a:pt x="1050" y="405"/>
                  </a:lnTo>
                  <a:lnTo>
                    <a:pt x="1080" y="360"/>
                  </a:lnTo>
                  <a:lnTo>
                    <a:pt x="1110" y="375"/>
                  </a:lnTo>
                  <a:lnTo>
                    <a:pt x="1140" y="315"/>
                  </a:lnTo>
                  <a:lnTo>
                    <a:pt x="1170" y="345"/>
                  </a:lnTo>
                  <a:lnTo>
                    <a:pt x="1215" y="330"/>
                  </a:lnTo>
                  <a:lnTo>
                    <a:pt x="1245" y="285"/>
                  </a:lnTo>
                  <a:lnTo>
                    <a:pt x="1275" y="285"/>
                  </a:lnTo>
                  <a:lnTo>
                    <a:pt x="1305" y="255"/>
                  </a:lnTo>
                  <a:lnTo>
                    <a:pt x="1335" y="255"/>
                  </a:lnTo>
                  <a:lnTo>
                    <a:pt x="1365" y="225"/>
                  </a:lnTo>
                  <a:lnTo>
                    <a:pt x="1410" y="195"/>
                  </a:lnTo>
                  <a:lnTo>
                    <a:pt x="1440" y="180"/>
                  </a:lnTo>
                  <a:lnTo>
                    <a:pt x="1470" y="165"/>
                  </a:lnTo>
                  <a:lnTo>
                    <a:pt x="1500" y="165"/>
                  </a:lnTo>
                  <a:lnTo>
                    <a:pt x="1530" y="150"/>
                  </a:lnTo>
                  <a:lnTo>
                    <a:pt x="1560" y="120"/>
                  </a:lnTo>
                  <a:lnTo>
                    <a:pt x="1605" y="105"/>
                  </a:lnTo>
                  <a:lnTo>
                    <a:pt x="1635" y="90"/>
                  </a:lnTo>
                  <a:lnTo>
                    <a:pt x="1665" y="75"/>
                  </a:lnTo>
                  <a:lnTo>
                    <a:pt x="1695" y="45"/>
                  </a:lnTo>
                  <a:lnTo>
                    <a:pt x="1725" y="30"/>
                  </a:lnTo>
                  <a:lnTo>
                    <a:pt x="1755" y="30"/>
                  </a:lnTo>
                  <a:lnTo>
                    <a:pt x="1801" y="15"/>
                  </a:lnTo>
                  <a:lnTo>
                    <a:pt x="1831" y="0"/>
                  </a:lnTo>
                  <a:lnTo>
                    <a:pt x="1861" y="0"/>
                  </a:lnTo>
                  <a:lnTo>
                    <a:pt x="1891" y="0"/>
                  </a:lnTo>
                  <a:lnTo>
                    <a:pt x="1921" y="0"/>
                  </a:lnTo>
                  <a:lnTo>
                    <a:pt x="1951" y="0"/>
                  </a:lnTo>
                  <a:lnTo>
                    <a:pt x="1996" y="30"/>
                  </a:lnTo>
                  <a:lnTo>
                    <a:pt x="2026" y="30"/>
                  </a:lnTo>
                  <a:lnTo>
                    <a:pt x="2056" y="75"/>
                  </a:lnTo>
                  <a:lnTo>
                    <a:pt x="2086" y="105"/>
                  </a:lnTo>
                  <a:lnTo>
                    <a:pt x="2116" y="180"/>
                  </a:lnTo>
                  <a:lnTo>
                    <a:pt x="2146" y="300"/>
                  </a:lnTo>
                  <a:lnTo>
                    <a:pt x="2191" y="510"/>
                  </a:lnTo>
                  <a:lnTo>
                    <a:pt x="2221" y="64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99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ChangeAspect="1"/>
            </p:cNvSpPr>
            <p:nvPr/>
          </p:nvSpPr>
          <p:spPr bwMode="auto">
            <a:xfrm>
              <a:off x="279" y="1431"/>
              <a:ext cx="969" cy="245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>
              <a:spLocks noChangeAspect="1"/>
            </p:cNvSpPr>
            <p:nvPr/>
          </p:nvSpPr>
          <p:spPr bwMode="auto">
            <a:xfrm>
              <a:off x="279" y="1163"/>
              <a:ext cx="969" cy="241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870 h 975"/>
                <a:gd name="T6" fmla="*/ 240 w 2566"/>
                <a:gd name="T7" fmla="*/ 765 h 975"/>
                <a:gd name="T8" fmla="*/ 300 w 2566"/>
                <a:gd name="T9" fmla="*/ 765 h 975"/>
                <a:gd name="T10" fmla="*/ 360 w 2566"/>
                <a:gd name="T11" fmla="*/ 675 h 975"/>
                <a:gd name="T12" fmla="*/ 435 w 2566"/>
                <a:gd name="T13" fmla="*/ 570 h 975"/>
                <a:gd name="T14" fmla="*/ 495 w 2566"/>
                <a:gd name="T15" fmla="*/ 600 h 975"/>
                <a:gd name="T16" fmla="*/ 555 w 2566"/>
                <a:gd name="T17" fmla="*/ 540 h 975"/>
                <a:gd name="T18" fmla="*/ 630 w 2566"/>
                <a:gd name="T19" fmla="*/ 495 h 975"/>
                <a:gd name="T20" fmla="*/ 690 w 2566"/>
                <a:gd name="T21" fmla="*/ 405 h 975"/>
                <a:gd name="T22" fmla="*/ 750 w 2566"/>
                <a:gd name="T23" fmla="*/ 390 h 975"/>
                <a:gd name="T24" fmla="*/ 825 w 2566"/>
                <a:gd name="T25" fmla="*/ 285 h 975"/>
                <a:gd name="T26" fmla="*/ 885 w 2566"/>
                <a:gd name="T27" fmla="*/ 195 h 975"/>
                <a:gd name="T28" fmla="*/ 945 w 2566"/>
                <a:gd name="T29" fmla="*/ 165 h 975"/>
                <a:gd name="T30" fmla="*/ 1020 w 2566"/>
                <a:gd name="T31" fmla="*/ 60 h 975"/>
                <a:gd name="T32" fmla="*/ 1080 w 2566"/>
                <a:gd name="T33" fmla="*/ 15 h 975"/>
                <a:gd name="T34" fmla="*/ 1140 w 2566"/>
                <a:gd name="T35" fmla="*/ 15 h 975"/>
                <a:gd name="T36" fmla="*/ 1215 w 2566"/>
                <a:gd name="T37" fmla="*/ 15 h 975"/>
                <a:gd name="T38" fmla="*/ 1275 w 2566"/>
                <a:gd name="T39" fmla="*/ 0 h 975"/>
                <a:gd name="T40" fmla="*/ 1335 w 2566"/>
                <a:gd name="T41" fmla="*/ 30 h 975"/>
                <a:gd name="T42" fmla="*/ 1410 w 2566"/>
                <a:gd name="T43" fmla="*/ 255 h 975"/>
                <a:gd name="T44" fmla="*/ 1470 w 2566"/>
                <a:gd name="T45" fmla="*/ 570 h 975"/>
                <a:gd name="T46" fmla="*/ 1530 w 2566"/>
                <a:gd name="T47" fmla="*/ 660 h 975"/>
                <a:gd name="T48" fmla="*/ 1605 w 2566"/>
                <a:gd name="T49" fmla="*/ 735 h 975"/>
                <a:gd name="T50" fmla="*/ 1665 w 2566"/>
                <a:gd name="T51" fmla="*/ 810 h 975"/>
                <a:gd name="T52" fmla="*/ 1725 w 2566"/>
                <a:gd name="T53" fmla="*/ 870 h 975"/>
                <a:gd name="T54" fmla="*/ 1801 w 2566"/>
                <a:gd name="T55" fmla="*/ 870 h 975"/>
                <a:gd name="T56" fmla="*/ 1861 w 2566"/>
                <a:gd name="T57" fmla="*/ 975 h 975"/>
                <a:gd name="T58" fmla="*/ 1921 w 2566"/>
                <a:gd name="T59" fmla="*/ 975 h 975"/>
                <a:gd name="T60" fmla="*/ 1996 w 2566"/>
                <a:gd name="T61" fmla="*/ 975 h 975"/>
                <a:gd name="T62" fmla="*/ 2056 w 2566"/>
                <a:gd name="T63" fmla="*/ 975 h 975"/>
                <a:gd name="T64" fmla="*/ 2116 w 2566"/>
                <a:gd name="T65" fmla="*/ 975 h 975"/>
                <a:gd name="T66" fmla="*/ 2191 w 2566"/>
                <a:gd name="T67" fmla="*/ 975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870"/>
                  </a:lnTo>
                  <a:lnTo>
                    <a:pt x="105" y="975"/>
                  </a:lnTo>
                  <a:lnTo>
                    <a:pt x="135" y="765"/>
                  </a:lnTo>
                  <a:lnTo>
                    <a:pt x="165" y="870"/>
                  </a:lnTo>
                  <a:lnTo>
                    <a:pt x="195" y="705"/>
                  </a:lnTo>
                  <a:lnTo>
                    <a:pt x="240" y="765"/>
                  </a:lnTo>
                  <a:lnTo>
                    <a:pt x="270" y="870"/>
                  </a:lnTo>
                  <a:lnTo>
                    <a:pt x="300" y="765"/>
                  </a:lnTo>
                  <a:lnTo>
                    <a:pt x="330" y="765"/>
                  </a:lnTo>
                  <a:lnTo>
                    <a:pt x="360" y="675"/>
                  </a:lnTo>
                  <a:lnTo>
                    <a:pt x="390" y="660"/>
                  </a:lnTo>
                  <a:lnTo>
                    <a:pt x="435" y="570"/>
                  </a:lnTo>
                  <a:lnTo>
                    <a:pt x="465" y="705"/>
                  </a:lnTo>
                  <a:lnTo>
                    <a:pt x="495" y="600"/>
                  </a:lnTo>
                  <a:lnTo>
                    <a:pt x="525" y="540"/>
                  </a:lnTo>
                  <a:lnTo>
                    <a:pt x="555" y="540"/>
                  </a:lnTo>
                  <a:lnTo>
                    <a:pt x="585" y="420"/>
                  </a:lnTo>
                  <a:lnTo>
                    <a:pt x="630" y="495"/>
                  </a:lnTo>
                  <a:lnTo>
                    <a:pt x="660" y="495"/>
                  </a:lnTo>
                  <a:lnTo>
                    <a:pt x="690" y="405"/>
                  </a:lnTo>
                  <a:lnTo>
                    <a:pt x="720" y="360"/>
                  </a:lnTo>
                  <a:lnTo>
                    <a:pt x="750" y="390"/>
                  </a:lnTo>
                  <a:lnTo>
                    <a:pt x="780" y="300"/>
                  </a:lnTo>
                  <a:lnTo>
                    <a:pt x="825" y="285"/>
                  </a:lnTo>
                  <a:lnTo>
                    <a:pt x="855" y="240"/>
                  </a:lnTo>
                  <a:lnTo>
                    <a:pt x="885" y="195"/>
                  </a:lnTo>
                  <a:lnTo>
                    <a:pt x="915" y="165"/>
                  </a:lnTo>
                  <a:lnTo>
                    <a:pt x="945" y="165"/>
                  </a:lnTo>
                  <a:lnTo>
                    <a:pt x="975" y="105"/>
                  </a:lnTo>
                  <a:lnTo>
                    <a:pt x="1020" y="60"/>
                  </a:lnTo>
                  <a:lnTo>
                    <a:pt x="1050" y="45"/>
                  </a:lnTo>
                  <a:lnTo>
                    <a:pt x="1080" y="15"/>
                  </a:lnTo>
                  <a:lnTo>
                    <a:pt x="1110" y="30"/>
                  </a:lnTo>
                  <a:lnTo>
                    <a:pt x="1140" y="15"/>
                  </a:lnTo>
                  <a:lnTo>
                    <a:pt x="1170" y="15"/>
                  </a:lnTo>
                  <a:lnTo>
                    <a:pt x="1215" y="15"/>
                  </a:lnTo>
                  <a:lnTo>
                    <a:pt x="1245" y="15"/>
                  </a:lnTo>
                  <a:lnTo>
                    <a:pt x="1275" y="0"/>
                  </a:lnTo>
                  <a:lnTo>
                    <a:pt x="1305" y="0"/>
                  </a:lnTo>
                  <a:lnTo>
                    <a:pt x="1335" y="30"/>
                  </a:lnTo>
                  <a:lnTo>
                    <a:pt x="1365" y="105"/>
                  </a:lnTo>
                  <a:lnTo>
                    <a:pt x="1410" y="255"/>
                  </a:lnTo>
                  <a:lnTo>
                    <a:pt x="1440" y="420"/>
                  </a:lnTo>
                  <a:lnTo>
                    <a:pt x="1470" y="570"/>
                  </a:lnTo>
                  <a:lnTo>
                    <a:pt x="1500" y="600"/>
                  </a:lnTo>
                  <a:lnTo>
                    <a:pt x="1530" y="660"/>
                  </a:lnTo>
                  <a:lnTo>
                    <a:pt x="1560" y="705"/>
                  </a:lnTo>
                  <a:lnTo>
                    <a:pt x="1605" y="735"/>
                  </a:lnTo>
                  <a:lnTo>
                    <a:pt x="1635" y="810"/>
                  </a:lnTo>
                  <a:lnTo>
                    <a:pt x="1665" y="810"/>
                  </a:lnTo>
                  <a:lnTo>
                    <a:pt x="1695" y="870"/>
                  </a:lnTo>
                  <a:lnTo>
                    <a:pt x="1725" y="870"/>
                  </a:lnTo>
                  <a:lnTo>
                    <a:pt x="1755" y="975"/>
                  </a:lnTo>
                  <a:lnTo>
                    <a:pt x="1801" y="870"/>
                  </a:lnTo>
                  <a:lnTo>
                    <a:pt x="1831" y="870"/>
                  </a:lnTo>
                  <a:lnTo>
                    <a:pt x="1861" y="975"/>
                  </a:lnTo>
                  <a:lnTo>
                    <a:pt x="1891" y="975"/>
                  </a:lnTo>
                  <a:lnTo>
                    <a:pt x="1921" y="975"/>
                  </a:lnTo>
                  <a:lnTo>
                    <a:pt x="1951" y="975"/>
                  </a:lnTo>
                  <a:lnTo>
                    <a:pt x="1996" y="975"/>
                  </a:lnTo>
                  <a:lnTo>
                    <a:pt x="2026" y="975"/>
                  </a:lnTo>
                  <a:lnTo>
                    <a:pt x="2056" y="975"/>
                  </a:lnTo>
                  <a:lnTo>
                    <a:pt x="2086" y="975"/>
                  </a:lnTo>
                  <a:lnTo>
                    <a:pt x="2116" y="975"/>
                  </a:lnTo>
                  <a:lnTo>
                    <a:pt x="2146" y="975"/>
                  </a:lnTo>
                  <a:lnTo>
                    <a:pt x="2191" y="975"/>
                  </a:lnTo>
                  <a:lnTo>
                    <a:pt x="2221" y="97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 noChangeAspect="1"/>
            </p:cNvSpPr>
            <p:nvPr/>
          </p:nvSpPr>
          <p:spPr bwMode="auto">
            <a:xfrm>
              <a:off x="279" y="892"/>
              <a:ext cx="969" cy="245"/>
            </a:xfrm>
            <a:custGeom>
              <a:avLst/>
              <a:gdLst>
                <a:gd name="T0" fmla="*/ 45 w 2566"/>
                <a:gd name="T1" fmla="*/ 15 h 990"/>
                <a:gd name="T2" fmla="*/ 105 w 2566"/>
                <a:gd name="T3" fmla="*/ 45 h 990"/>
                <a:gd name="T4" fmla="*/ 165 w 2566"/>
                <a:gd name="T5" fmla="*/ 60 h 990"/>
                <a:gd name="T6" fmla="*/ 240 w 2566"/>
                <a:gd name="T7" fmla="*/ 90 h 990"/>
                <a:gd name="T8" fmla="*/ 300 w 2566"/>
                <a:gd name="T9" fmla="*/ 120 h 990"/>
                <a:gd name="T10" fmla="*/ 360 w 2566"/>
                <a:gd name="T11" fmla="*/ 135 h 990"/>
                <a:gd name="T12" fmla="*/ 435 w 2566"/>
                <a:gd name="T13" fmla="*/ 165 h 990"/>
                <a:gd name="T14" fmla="*/ 495 w 2566"/>
                <a:gd name="T15" fmla="*/ 195 h 990"/>
                <a:gd name="T16" fmla="*/ 555 w 2566"/>
                <a:gd name="T17" fmla="*/ 210 h 990"/>
                <a:gd name="T18" fmla="*/ 630 w 2566"/>
                <a:gd name="T19" fmla="*/ 240 h 990"/>
                <a:gd name="T20" fmla="*/ 690 w 2566"/>
                <a:gd name="T21" fmla="*/ 270 h 990"/>
                <a:gd name="T22" fmla="*/ 750 w 2566"/>
                <a:gd name="T23" fmla="*/ 285 h 990"/>
                <a:gd name="T24" fmla="*/ 825 w 2566"/>
                <a:gd name="T25" fmla="*/ 315 h 990"/>
                <a:gd name="T26" fmla="*/ 885 w 2566"/>
                <a:gd name="T27" fmla="*/ 345 h 990"/>
                <a:gd name="T28" fmla="*/ 945 w 2566"/>
                <a:gd name="T29" fmla="*/ 360 h 990"/>
                <a:gd name="T30" fmla="*/ 1020 w 2566"/>
                <a:gd name="T31" fmla="*/ 390 h 990"/>
                <a:gd name="T32" fmla="*/ 1080 w 2566"/>
                <a:gd name="T33" fmla="*/ 420 h 990"/>
                <a:gd name="T34" fmla="*/ 1140 w 2566"/>
                <a:gd name="T35" fmla="*/ 435 h 990"/>
                <a:gd name="T36" fmla="*/ 1215 w 2566"/>
                <a:gd name="T37" fmla="*/ 465 h 990"/>
                <a:gd name="T38" fmla="*/ 1275 w 2566"/>
                <a:gd name="T39" fmla="*/ 480 h 990"/>
                <a:gd name="T40" fmla="*/ 1335 w 2566"/>
                <a:gd name="T41" fmla="*/ 510 h 990"/>
                <a:gd name="T42" fmla="*/ 1410 w 2566"/>
                <a:gd name="T43" fmla="*/ 540 h 990"/>
                <a:gd name="T44" fmla="*/ 1470 w 2566"/>
                <a:gd name="T45" fmla="*/ 555 h 990"/>
                <a:gd name="T46" fmla="*/ 1530 w 2566"/>
                <a:gd name="T47" fmla="*/ 585 h 990"/>
                <a:gd name="T48" fmla="*/ 1605 w 2566"/>
                <a:gd name="T49" fmla="*/ 615 h 990"/>
                <a:gd name="T50" fmla="*/ 1665 w 2566"/>
                <a:gd name="T51" fmla="*/ 630 h 990"/>
                <a:gd name="T52" fmla="*/ 1725 w 2566"/>
                <a:gd name="T53" fmla="*/ 660 h 990"/>
                <a:gd name="T54" fmla="*/ 1801 w 2566"/>
                <a:gd name="T55" fmla="*/ 690 h 990"/>
                <a:gd name="T56" fmla="*/ 1861 w 2566"/>
                <a:gd name="T57" fmla="*/ 705 h 990"/>
                <a:gd name="T58" fmla="*/ 1921 w 2566"/>
                <a:gd name="T59" fmla="*/ 735 h 990"/>
                <a:gd name="T60" fmla="*/ 1996 w 2566"/>
                <a:gd name="T61" fmla="*/ 765 h 990"/>
                <a:gd name="T62" fmla="*/ 2056 w 2566"/>
                <a:gd name="T63" fmla="*/ 780 h 990"/>
                <a:gd name="T64" fmla="*/ 2116 w 2566"/>
                <a:gd name="T65" fmla="*/ 810 h 990"/>
                <a:gd name="T66" fmla="*/ 2191 w 2566"/>
                <a:gd name="T67" fmla="*/ 840 h 990"/>
                <a:gd name="T68" fmla="*/ 2251 w 2566"/>
                <a:gd name="T69" fmla="*/ 855 h 990"/>
                <a:gd name="T70" fmla="*/ 2311 w 2566"/>
                <a:gd name="T71" fmla="*/ 885 h 990"/>
                <a:gd name="T72" fmla="*/ 2371 w 2566"/>
                <a:gd name="T73" fmla="*/ 915 h 990"/>
                <a:gd name="T74" fmla="*/ 2446 w 2566"/>
                <a:gd name="T75" fmla="*/ 930 h 990"/>
                <a:gd name="T76" fmla="*/ 2506 w 2566"/>
                <a:gd name="T77" fmla="*/ 96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0"/>
                  </a:moveTo>
                  <a:lnTo>
                    <a:pt x="45" y="15"/>
                  </a:lnTo>
                  <a:lnTo>
                    <a:pt x="75" y="30"/>
                  </a:lnTo>
                  <a:lnTo>
                    <a:pt x="105" y="45"/>
                  </a:lnTo>
                  <a:lnTo>
                    <a:pt x="135" y="60"/>
                  </a:lnTo>
                  <a:lnTo>
                    <a:pt x="165" y="60"/>
                  </a:lnTo>
                  <a:lnTo>
                    <a:pt x="195" y="75"/>
                  </a:lnTo>
                  <a:lnTo>
                    <a:pt x="240" y="90"/>
                  </a:lnTo>
                  <a:lnTo>
                    <a:pt x="270" y="105"/>
                  </a:lnTo>
                  <a:lnTo>
                    <a:pt x="300" y="120"/>
                  </a:lnTo>
                  <a:lnTo>
                    <a:pt x="330" y="135"/>
                  </a:lnTo>
                  <a:lnTo>
                    <a:pt x="360" y="135"/>
                  </a:lnTo>
                  <a:lnTo>
                    <a:pt x="390" y="150"/>
                  </a:lnTo>
                  <a:lnTo>
                    <a:pt x="435" y="165"/>
                  </a:lnTo>
                  <a:lnTo>
                    <a:pt x="465" y="180"/>
                  </a:lnTo>
                  <a:lnTo>
                    <a:pt x="495" y="195"/>
                  </a:lnTo>
                  <a:lnTo>
                    <a:pt x="525" y="195"/>
                  </a:lnTo>
                  <a:lnTo>
                    <a:pt x="555" y="210"/>
                  </a:lnTo>
                  <a:lnTo>
                    <a:pt x="585" y="225"/>
                  </a:lnTo>
                  <a:lnTo>
                    <a:pt x="630" y="240"/>
                  </a:lnTo>
                  <a:lnTo>
                    <a:pt x="660" y="255"/>
                  </a:lnTo>
                  <a:lnTo>
                    <a:pt x="690" y="270"/>
                  </a:lnTo>
                  <a:lnTo>
                    <a:pt x="720" y="270"/>
                  </a:lnTo>
                  <a:lnTo>
                    <a:pt x="750" y="285"/>
                  </a:lnTo>
                  <a:lnTo>
                    <a:pt x="780" y="300"/>
                  </a:lnTo>
                  <a:lnTo>
                    <a:pt x="825" y="315"/>
                  </a:lnTo>
                  <a:lnTo>
                    <a:pt x="855" y="330"/>
                  </a:lnTo>
                  <a:lnTo>
                    <a:pt x="885" y="345"/>
                  </a:lnTo>
                  <a:lnTo>
                    <a:pt x="915" y="345"/>
                  </a:lnTo>
                  <a:lnTo>
                    <a:pt x="945" y="360"/>
                  </a:lnTo>
                  <a:lnTo>
                    <a:pt x="975" y="375"/>
                  </a:lnTo>
                  <a:lnTo>
                    <a:pt x="1020" y="390"/>
                  </a:lnTo>
                  <a:lnTo>
                    <a:pt x="1050" y="405"/>
                  </a:lnTo>
                  <a:lnTo>
                    <a:pt x="1080" y="420"/>
                  </a:lnTo>
                  <a:lnTo>
                    <a:pt x="1110" y="420"/>
                  </a:lnTo>
                  <a:lnTo>
                    <a:pt x="1140" y="435"/>
                  </a:lnTo>
                  <a:lnTo>
                    <a:pt x="1170" y="450"/>
                  </a:lnTo>
                  <a:lnTo>
                    <a:pt x="1215" y="465"/>
                  </a:lnTo>
                  <a:lnTo>
                    <a:pt x="1245" y="480"/>
                  </a:lnTo>
                  <a:lnTo>
                    <a:pt x="1275" y="480"/>
                  </a:lnTo>
                  <a:lnTo>
                    <a:pt x="1305" y="495"/>
                  </a:lnTo>
                  <a:lnTo>
                    <a:pt x="1335" y="510"/>
                  </a:lnTo>
                  <a:lnTo>
                    <a:pt x="1365" y="525"/>
                  </a:lnTo>
                  <a:lnTo>
                    <a:pt x="1410" y="540"/>
                  </a:lnTo>
                  <a:lnTo>
                    <a:pt x="1440" y="555"/>
                  </a:lnTo>
                  <a:lnTo>
                    <a:pt x="1470" y="555"/>
                  </a:lnTo>
                  <a:lnTo>
                    <a:pt x="1500" y="570"/>
                  </a:lnTo>
                  <a:lnTo>
                    <a:pt x="1530" y="585"/>
                  </a:lnTo>
                  <a:lnTo>
                    <a:pt x="1560" y="600"/>
                  </a:lnTo>
                  <a:lnTo>
                    <a:pt x="1605" y="615"/>
                  </a:lnTo>
                  <a:lnTo>
                    <a:pt x="1635" y="630"/>
                  </a:lnTo>
                  <a:lnTo>
                    <a:pt x="1665" y="630"/>
                  </a:lnTo>
                  <a:lnTo>
                    <a:pt x="1695" y="645"/>
                  </a:lnTo>
                  <a:lnTo>
                    <a:pt x="1725" y="660"/>
                  </a:lnTo>
                  <a:lnTo>
                    <a:pt x="1755" y="675"/>
                  </a:lnTo>
                  <a:lnTo>
                    <a:pt x="1801" y="690"/>
                  </a:lnTo>
                  <a:lnTo>
                    <a:pt x="1831" y="705"/>
                  </a:lnTo>
                  <a:lnTo>
                    <a:pt x="1861" y="705"/>
                  </a:lnTo>
                  <a:lnTo>
                    <a:pt x="1891" y="720"/>
                  </a:lnTo>
                  <a:lnTo>
                    <a:pt x="1921" y="735"/>
                  </a:lnTo>
                  <a:lnTo>
                    <a:pt x="1951" y="750"/>
                  </a:lnTo>
                  <a:lnTo>
                    <a:pt x="1996" y="765"/>
                  </a:lnTo>
                  <a:lnTo>
                    <a:pt x="2026" y="765"/>
                  </a:lnTo>
                  <a:lnTo>
                    <a:pt x="2056" y="780"/>
                  </a:lnTo>
                  <a:lnTo>
                    <a:pt x="2086" y="795"/>
                  </a:lnTo>
                  <a:lnTo>
                    <a:pt x="2116" y="810"/>
                  </a:lnTo>
                  <a:lnTo>
                    <a:pt x="2146" y="825"/>
                  </a:lnTo>
                  <a:lnTo>
                    <a:pt x="2191" y="840"/>
                  </a:lnTo>
                  <a:lnTo>
                    <a:pt x="2221" y="840"/>
                  </a:lnTo>
                  <a:lnTo>
                    <a:pt x="2251" y="855"/>
                  </a:lnTo>
                  <a:lnTo>
                    <a:pt x="2281" y="870"/>
                  </a:lnTo>
                  <a:lnTo>
                    <a:pt x="2311" y="885"/>
                  </a:lnTo>
                  <a:lnTo>
                    <a:pt x="2341" y="900"/>
                  </a:lnTo>
                  <a:lnTo>
                    <a:pt x="2371" y="915"/>
                  </a:lnTo>
                  <a:lnTo>
                    <a:pt x="2416" y="915"/>
                  </a:lnTo>
                  <a:lnTo>
                    <a:pt x="2446" y="930"/>
                  </a:lnTo>
                  <a:lnTo>
                    <a:pt x="2476" y="945"/>
                  </a:lnTo>
                  <a:lnTo>
                    <a:pt x="2506" y="960"/>
                  </a:lnTo>
                  <a:lnTo>
                    <a:pt x="2536" y="975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1338" y="992"/>
              <a:ext cx="717" cy="821"/>
              <a:chOff x="3326" y="728"/>
              <a:chExt cx="2058" cy="2427"/>
            </a:xfrm>
          </p:grpSpPr>
          <p:sp>
            <p:nvSpPr>
              <p:cNvPr id="12" name="Oval 12"/>
              <p:cNvSpPr>
                <a:spLocks noChangeAspect="1" noChangeArrowheads="1"/>
              </p:cNvSpPr>
              <p:nvPr/>
            </p:nvSpPr>
            <p:spPr bwMode="auto">
              <a:xfrm>
                <a:off x="3326" y="3121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13"/>
              <p:cNvSpPr>
                <a:spLocks noChangeAspect="1" noChangeArrowheads="1"/>
              </p:cNvSpPr>
              <p:nvPr/>
            </p:nvSpPr>
            <p:spPr bwMode="auto">
              <a:xfrm>
                <a:off x="3326" y="2321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14"/>
              <p:cNvSpPr>
                <a:spLocks noChangeAspect="1" noChangeArrowheads="1"/>
              </p:cNvSpPr>
              <p:nvPr/>
            </p:nvSpPr>
            <p:spPr bwMode="auto">
              <a:xfrm>
                <a:off x="3326" y="1530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15"/>
              <p:cNvSpPr>
                <a:spLocks noChangeAspect="1" noChangeArrowheads="1"/>
              </p:cNvSpPr>
              <p:nvPr/>
            </p:nvSpPr>
            <p:spPr bwMode="auto">
              <a:xfrm>
                <a:off x="3326" y="728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6"/>
              <p:cNvSpPr>
                <a:spLocks noChangeAspect="1" noChangeShapeType="1"/>
              </p:cNvSpPr>
              <p:nvPr/>
            </p:nvSpPr>
            <p:spPr bwMode="auto">
              <a:xfrm>
                <a:off x="3348" y="3143"/>
                <a:ext cx="111" cy="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7"/>
              <p:cNvSpPr>
                <a:spLocks noChangeAspect="1" noChangeShapeType="1"/>
              </p:cNvSpPr>
              <p:nvPr/>
            </p:nvSpPr>
            <p:spPr bwMode="auto">
              <a:xfrm>
                <a:off x="3348" y="2343"/>
                <a:ext cx="11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8"/>
              <p:cNvSpPr>
                <a:spLocks noChangeAspect="1" noChangeShapeType="1"/>
              </p:cNvSpPr>
              <p:nvPr/>
            </p:nvSpPr>
            <p:spPr bwMode="auto">
              <a:xfrm flipV="1">
                <a:off x="3459" y="2343"/>
                <a:ext cx="1" cy="8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9"/>
              <p:cNvSpPr>
                <a:spLocks noChangeAspect="1" noChangeShapeType="1"/>
              </p:cNvSpPr>
              <p:nvPr/>
            </p:nvSpPr>
            <p:spPr bwMode="auto">
              <a:xfrm>
                <a:off x="3459" y="2749"/>
                <a:ext cx="730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0"/>
              <p:cNvSpPr>
                <a:spLocks noChangeAspect="1" noChangeShapeType="1"/>
              </p:cNvSpPr>
              <p:nvPr/>
            </p:nvSpPr>
            <p:spPr bwMode="auto">
              <a:xfrm>
                <a:off x="3348" y="1552"/>
                <a:ext cx="84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Aspect="1" noChangeShapeType="1"/>
              </p:cNvSpPr>
              <p:nvPr/>
            </p:nvSpPr>
            <p:spPr bwMode="auto">
              <a:xfrm flipV="1">
                <a:off x="4189" y="1552"/>
                <a:ext cx="1" cy="11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2"/>
              <p:cNvSpPr>
                <a:spLocks noChangeAspect="1" noChangeShapeType="1"/>
              </p:cNvSpPr>
              <p:nvPr/>
            </p:nvSpPr>
            <p:spPr bwMode="auto">
              <a:xfrm>
                <a:off x="4189" y="2145"/>
                <a:ext cx="107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23"/>
              <p:cNvSpPr>
                <a:spLocks noChangeAspect="1" noChangeShapeType="1"/>
              </p:cNvSpPr>
              <p:nvPr/>
            </p:nvSpPr>
            <p:spPr bwMode="auto">
              <a:xfrm>
                <a:off x="3348" y="750"/>
                <a:ext cx="1913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4"/>
              <p:cNvSpPr>
                <a:spLocks noChangeAspect="1" noChangeShapeType="1"/>
              </p:cNvSpPr>
              <p:nvPr/>
            </p:nvSpPr>
            <p:spPr bwMode="auto">
              <a:xfrm flipV="1">
                <a:off x="5261" y="750"/>
                <a:ext cx="1" cy="139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5"/>
              <p:cNvSpPr>
                <a:spLocks noChangeAspect="1" noChangeShapeType="1"/>
              </p:cNvSpPr>
              <p:nvPr/>
            </p:nvSpPr>
            <p:spPr bwMode="auto">
              <a:xfrm>
                <a:off x="5266" y="1470"/>
                <a:ext cx="11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1711948" y="1049190"/>
            <a:ext cx="15118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cs typeface="Calibri"/>
              </a:rPr>
              <a:t>Clustering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803737" y="1514591"/>
            <a:ext cx="3507940" cy="1901825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kern="1200"/>
          </a:p>
        </p:txBody>
      </p:sp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19" y="1599290"/>
            <a:ext cx="2989262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751289" y="1066822"/>
            <a:ext cx="18837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2400" kern="1200" dirty="0">
                <a:latin typeface="Calibri"/>
                <a:cs typeface="Calibri"/>
              </a:rPr>
              <a:t> </a:t>
            </a: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cs typeface="Calibri"/>
              </a:rPr>
              <a:t>Classification</a:t>
            </a:r>
            <a:endParaRPr lang="en-US" sz="2400" kern="1200" dirty="0">
              <a:effectLst>
                <a:outerShdw blurRad="38100" dist="38100" dir="2700000" algn="tl">
                  <a:srgbClr val="DDDDDD"/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729683" y="3727868"/>
            <a:ext cx="3418533" cy="2017643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kern="1200"/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734446" y="4208882"/>
            <a:ext cx="3219163" cy="1245250"/>
            <a:chOff x="3395" y="2922"/>
            <a:chExt cx="1952" cy="1050"/>
          </a:xfrm>
        </p:grpSpPr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534" y="3129"/>
              <a:ext cx="878" cy="778"/>
            </a:xfrm>
            <a:custGeom>
              <a:avLst/>
              <a:gdLst>
                <a:gd name="T0" fmla="*/ 13 w 878"/>
                <a:gd name="T1" fmla="*/ 563 h 778"/>
                <a:gd name="T2" fmla="*/ 34 w 878"/>
                <a:gd name="T3" fmla="*/ 597 h 778"/>
                <a:gd name="T4" fmla="*/ 52 w 878"/>
                <a:gd name="T5" fmla="*/ 625 h 778"/>
                <a:gd name="T6" fmla="*/ 75 w 878"/>
                <a:gd name="T7" fmla="*/ 623 h 778"/>
                <a:gd name="T8" fmla="*/ 96 w 878"/>
                <a:gd name="T9" fmla="*/ 607 h 778"/>
                <a:gd name="T10" fmla="*/ 114 w 878"/>
                <a:gd name="T11" fmla="*/ 600 h 778"/>
                <a:gd name="T12" fmla="*/ 140 w 878"/>
                <a:gd name="T13" fmla="*/ 589 h 778"/>
                <a:gd name="T14" fmla="*/ 158 w 878"/>
                <a:gd name="T15" fmla="*/ 576 h 778"/>
                <a:gd name="T16" fmla="*/ 176 w 878"/>
                <a:gd name="T17" fmla="*/ 535 h 778"/>
                <a:gd name="T18" fmla="*/ 202 w 878"/>
                <a:gd name="T19" fmla="*/ 491 h 778"/>
                <a:gd name="T20" fmla="*/ 220 w 878"/>
                <a:gd name="T21" fmla="*/ 465 h 778"/>
                <a:gd name="T22" fmla="*/ 240 w 878"/>
                <a:gd name="T23" fmla="*/ 468 h 778"/>
                <a:gd name="T24" fmla="*/ 264 w 878"/>
                <a:gd name="T25" fmla="*/ 460 h 778"/>
                <a:gd name="T26" fmla="*/ 282 w 878"/>
                <a:gd name="T27" fmla="*/ 450 h 778"/>
                <a:gd name="T28" fmla="*/ 302 w 878"/>
                <a:gd name="T29" fmla="*/ 426 h 778"/>
                <a:gd name="T30" fmla="*/ 326 w 878"/>
                <a:gd name="T31" fmla="*/ 377 h 778"/>
                <a:gd name="T32" fmla="*/ 344 w 878"/>
                <a:gd name="T33" fmla="*/ 325 h 778"/>
                <a:gd name="T34" fmla="*/ 364 w 878"/>
                <a:gd name="T35" fmla="*/ 256 h 778"/>
                <a:gd name="T36" fmla="*/ 388 w 878"/>
                <a:gd name="T37" fmla="*/ 188 h 778"/>
                <a:gd name="T38" fmla="*/ 408 w 878"/>
                <a:gd name="T39" fmla="*/ 113 h 778"/>
                <a:gd name="T40" fmla="*/ 426 w 878"/>
                <a:gd name="T41" fmla="*/ 54 h 778"/>
                <a:gd name="T42" fmla="*/ 450 w 878"/>
                <a:gd name="T43" fmla="*/ 25 h 778"/>
                <a:gd name="T44" fmla="*/ 470 w 878"/>
                <a:gd name="T45" fmla="*/ 0 h 778"/>
                <a:gd name="T46" fmla="*/ 488 w 878"/>
                <a:gd name="T47" fmla="*/ 7 h 778"/>
                <a:gd name="T48" fmla="*/ 512 w 878"/>
                <a:gd name="T49" fmla="*/ 20 h 778"/>
                <a:gd name="T50" fmla="*/ 532 w 878"/>
                <a:gd name="T51" fmla="*/ 46 h 778"/>
                <a:gd name="T52" fmla="*/ 550 w 878"/>
                <a:gd name="T53" fmla="*/ 67 h 778"/>
                <a:gd name="T54" fmla="*/ 576 w 878"/>
                <a:gd name="T55" fmla="*/ 64 h 778"/>
                <a:gd name="T56" fmla="*/ 594 w 878"/>
                <a:gd name="T57" fmla="*/ 67 h 778"/>
                <a:gd name="T58" fmla="*/ 612 w 878"/>
                <a:gd name="T59" fmla="*/ 49 h 778"/>
                <a:gd name="T60" fmla="*/ 638 w 878"/>
                <a:gd name="T61" fmla="*/ 46 h 778"/>
                <a:gd name="T62" fmla="*/ 656 w 878"/>
                <a:gd name="T63" fmla="*/ 25 h 778"/>
                <a:gd name="T64" fmla="*/ 677 w 878"/>
                <a:gd name="T65" fmla="*/ 15 h 778"/>
                <a:gd name="T66" fmla="*/ 700 w 878"/>
                <a:gd name="T67" fmla="*/ 25 h 778"/>
                <a:gd name="T68" fmla="*/ 718 w 878"/>
                <a:gd name="T69" fmla="*/ 72 h 778"/>
                <a:gd name="T70" fmla="*/ 739 w 878"/>
                <a:gd name="T71" fmla="*/ 162 h 778"/>
                <a:gd name="T72" fmla="*/ 762 w 878"/>
                <a:gd name="T73" fmla="*/ 269 h 778"/>
                <a:gd name="T74" fmla="*/ 783 w 878"/>
                <a:gd name="T75" fmla="*/ 375 h 778"/>
                <a:gd name="T76" fmla="*/ 801 w 878"/>
                <a:gd name="T77" fmla="*/ 460 h 778"/>
                <a:gd name="T78" fmla="*/ 824 w 878"/>
                <a:gd name="T79" fmla="*/ 548 h 778"/>
                <a:gd name="T80" fmla="*/ 845 w 878"/>
                <a:gd name="T81" fmla="*/ 646 h 778"/>
                <a:gd name="T82" fmla="*/ 863 w 878"/>
                <a:gd name="T83" fmla="*/ 737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8" h="778">
                  <a:moveTo>
                    <a:pt x="0" y="535"/>
                  </a:moveTo>
                  <a:lnTo>
                    <a:pt x="5" y="550"/>
                  </a:lnTo>
                  <a:lnTo>
                    <a:pt x="13" y="563"/>
                  </a:lnTo>
                  <a:lnTo>
                    <a:pt x="18" y="576"/>
                  </a:lnTo>
                  <a:lnTo>
                    <a:pt x="24" y="584"/>
                  </a:lnTo>
                  <a:lnTo>
                    <a:pt x="34" y="597"/>
                  </a:lnTo>
                  <a:lnTo>
                    <a:pt x="39" y="607"/>
                  </a:lnTo>
                  <a:lnTo>
                    <a:pt x="47" y="618"/>
                  </a:lnTo>
                  <a:lnTo>
                    <a:pt x="52" y="625"/>
                  </a:lnTo>
                  <a:lnTo>
                    <a:pt x="62" y="625"/>
                  </a:lnTo>
                  <a:lnTo>
                    <a:pt x="67" y="625"/>
                  </a:lnTo>
                  <a:lnTo>
                    <a:pt x="75" y="623"/>
                  </a:lnTo>
                  <a:lnTo>
                    <a:pt x="80" y="615"/>
                  </a:lnTo>
                  <a:lnTo>
                    <a:pt x="86" y="607"/>
                  </a:lnTo>
                  <a:lnTo>
                    <a:pt x="96" y="607"/>
                  </a:lnTo>
                  <a:lnTo>
                    <a:pt x="101" y="607"/>
                  </a:lnTo>
                  <a:lnTo>
                    <a:pt x="109" y="605"/>
                  </a:lnTo>
                  <a:lnTo>
                    <a:pt x="114" y="600"/>
                  </a:lnTo>
                  <a:lnTo>
                    <a:pt x="124" y="597"/>
                  </a:lnTo>
                  <a:lnTo>
                    <a:pt x="129" y="592"/>
                  </a:lnTo>
                  <a:lnTo>
                    <a:pt x="140" y="589"/>
                  </a:lnTo>
                  <a:lnTo>
                    <a:pt x="142" y="584"/>
                  </a:lnTo>
                  <a:lnTo>
                    <a:pt x="147" y="581"/>
                  </a:lnTo>
                  <a:lnTo>
                    <a:pt x="158" y="576"/>
                  </a:lnTo>
                  <a:lnTo>
                    <a:pt x="163" y="569"/>
                  </a:lnTo>
                  <a:lnTo>
                    <a:pt x="173" y="550"/>
                  </a:lnTo>
                  <a:lnTo>
                    <a:pt x="176" y="535"/>
                  </a:lnTo>
                  <a:lnTo>
                    <a:pt x="186" y="519"/>
                  </a:lnTo>
                  <a:lnTo>
                    <a:pt x="191" y="506"/>
                  </a:lnTo>
                  <a:lnTo>
                    <a:pt x="202" y="491"/>
                  </a:lnTo>
                  <a:lnTo>
                    <a:pt x="207" y="475"/>
                  </a:lnTo>
                  <a:lnTo>
                    <a:pt x="209" y="468"/>
                  </a:lnTo>
                  <a:lnTo>
                    <a:pt x="220" y="465"/>
                  </a:lnTo>
                  <a:lnTo>
                    <a:pt x="225" y="460"/>
                  </a:lnTo>
                  <a:lnTo>
                    <a:pt x="235" y="460"/>
                  </a:lnTo>
                  <a:lnTo>
                    <a:pt x="240" y="468"/>
                  </a:lnTo>
                  <a:lnTo>
                    <a:pt x="248" y="473"/>
                  </a:lnTo>
                  <a:lnTo>
                    <a:pt x="253" y="473"/>
                  </a:lnTo>
                  <a:lnTo>
                    <a:pt x="264" y="460"/>
                  </a:lnTo>
                  <a:lnTo>
                    <a:pt x="269" y="457"/>
                  </a:lnTo>
                  <a:lnTo>
                    <a:pt x="274" y="450"/>
                  </a:lnTo>
                  <a:lnTo>
                    <a:pt x="282" y="450"/>
                  </a:lnTo>
                  <a:lnTo>
                    <a:pt x="287" y="444"/>
                  </a:lnTo>
                  <a:lnTo>
                    <a:pt x="297" y="437"/>
                  </a:lnTo>
                  <a:lnTo>
                    <a:pt x="302" y="426"/>
                  </a:lnTo>
                  <a:lnTo>
                    <a:pt x="310" y="416"/>
                  </a:lnTo>
                  <a:lnTo>
                    <a:pt x="315" y="395"/>
                  </a:lnTo>
                  <a:lnTo>
                    <a:pt x="326" y="377"/>
                  </a:lnTo>
                  <a:lnTo>
                    <a:pt x="331" y="359"/>
                  </a:lnTo>
                  <a:lnTo>
                    <a:pt x="341" y="338"/>
                  </a:lnTo>
                  <a:lnTo>
                    <a:pt x="344" y="325"/>
                  </a:lnTo>
                  <a:lnTo>
                    <a:pt x="349" y="302"/>
                  </a:lnTo>
                  <a:lnTo>
                    <a:pt x="359" y="279"/>
                  </a:lnTo>
                  <a:lnTo>
                    <a:pt x="364" y="256"/>
                  </a:lnTo>
                  <a:lnTo>
                    <a:pt x="375" y="235"/>
                  </a:lnTo>
                  <a:lnTo>
                    <a:pt x="377" y="214"/>
                  </a:lnTo>
                  <a:lnTo>
                    <a:pt x="388" y="188"/>
                  </a:lnTo>
                  <a:lnTo>
                    <a:pt x="393" y="165"/>
                  </a:lnTo>
                  <a:lnTo>
                    <a:pt x="403" y="137"/>
                  </a:lnTo>
                  <a:lnTo>
                    <a:pt x="408" y="113"/>
                  </a:lnTo>
                  <a:lnTo>
                    <a:pt x="411" y="87"/>
                  </a:lnTo>
                  <a:lnTo>
                    <a:pt x="421" y="67"/>
                  </a:lnTo>
                  <a:lnTo>
                    <a:pt x="426" y="54"/>
                  </a:lnTo>
                  <a:lnTo>
                    <a:pt x="437" y="49"/>
                  </a:lnTo>
                  <a:lnTo>
                    <a:pt x="442" y="33"/>
                  </a:lnTo>
                  <a:lnTo>
                    <a:pt x="450" y="25"/>
                  </a:lnTo>
                  <a:lnTo>
                    <a:pt x="455" y="15"/>
                  </a:lnTo>
                  <a:lnTo>
                    <a:pt x="465" y="5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3" y="5"/>
                  </a:lnTo>
                  <a:lnTo>
                    <a:pt x="488" y="7"/>
                  </a:lnTo>
                  <a:lnTo>
                    <a:pt x="499" y="15"/>
                  </a:lnTo>
                  <a:lnTo>
                    <a:pt x="504" y="20"/>
                  </a:lnTo>
                  <a:lnTo>
                    <a:pt x="512" y="20"/>
                  </a:lnTo>
                  <a:lnTo>
                    <a:pt x="517" y="23"/>
                  </a:lnTo>
                  <a:lnTo>
                    <a:pt x="527" y="33"/>
                  </a:lnTo>
                  <a:lnTo>
                    <a:pt x="532" y="46"/>
                  </a:lnTo>
                  <a:lnTo>
                    <a:pt x="537" y="56"/>
                  </a:lnTo>
                  <a:lnTo>
                    <a:pt x="545" y="64"/>
                  </a:lnTo>
                  <a:lnTo>
                    <a:pt x="550" y="67"/>
                  </a:lnTo>
                  <a:lnTo>
                    <a:pt x="561" y="72"/>
                  </a:lnTo>
                  <a:lnTo>
                    <a:pt x="566" y="67"/>
                  </a:lnTo>
                  <a:lnTo>
                    <a:pt x="576" y="64"/>
                  </a:lnTo>
                  <a:lnTo>
                    <a:pt x="579" y="64"/>
                  </a:lnTo>
                  <a:lnTo>
                    <a:pt x="589" y="67"/>
                  </a:lnTo>
                  <a:lnTo>
                    <a:pt x="594" y="67"/>
                  </a:lnTo>
                  <a:lnTo>
                    <a:pt x="599" y="62"/>
                  </a:lnTo>
                  <a:lnTo>
                    <a:pt x="610" y="54"/>
                  </a:lnTo>
                  <a:lnTo>
                    <a:pt x="612" y="49"/>
                  </a:lnTo>
                  <a:lnTo>
                    <a:pt x="623" y="49"/>
                  </a:lnTo>
                  <a:lnTo>
                    <a:pt x="628" y="49"/>
                  </a:lnTo>
                  <a:lnTo>
                    <a:pt x="638" y="46"/>
                  </a:lnTo>
                  <a:lnTo>
                    <a:pt x="643" y="41"/>
                  </a:lnTo>
                  <a:lnTo>
                    <a:pt x="651" y="33"/>
                  </a:lnTo>
                  <a:lnTo>
                    <a:pt x="656" y="25"/>
                  </a:lnTo>
                  <a:lnTo>
                    <a:pt x="666" y="20"/>
                  </a:lnTo>
                  <a:lnTo>
                    <a:pt x="672" y="15"/>
                  </a:lnTo>
                  <a:lnTo>
                    <a:pt x="677" y="15"/>
                  </a:lnTo>
                  <a:lnTo>
                    <a:pt x="685" y="15"/>
                  </a:lnTo>
                  <a:lnTo>
                    <a:pt x="690" y="23"/>
                  </a:lnTo>
                  <a:lnTo>
                    <a:pt x="700" y="25"/>
                  </a:lnTo>
                  <a:lnTo>
                    <a:pt x="705" y="38"/>
                  </a:lnTo>
                  <a:lnTo>
                    <a:pt x="713" y="54"/>
                  </a:lnTo>
                  <a:lnTo>
                    <a:pt x="718" y="72"/>
                  </a:lnTo>
                  <a:lnTo>
                    <a:pt x="728" y="98"/>
                  </a:lnTo>
                  <a:lnTo>
                    <a:pt x="734" y="124"/>
                  </a:lnTo>
                  <a:lnTo>
                    <a:pt x="739" y="162"/>
                  </a:lnTo>
                  <a:lnTo>
                    <a:pt x="749" y="201"/>
                  </a:lnTo>
                  <a:lnTo>
                    <a:pt x="752" y="235"/>
                  </a:lnTo>
                  <a:lnTo>
                    <a:pt x="762" y="269"/>
                  </a:lnTo>
                  <a:lnTo>
                    <a:pt x="767" y="305"/>
                  </a:lnTo>
                  <a:lnTo>
                    <a:pt x="778" y="338"/>
                  </a:lnTo>
                  <a:lnTo>
                    <a:pt x="783" y="375"/>
                  </a:lnTo>
                  <a:lnTo>
                    <a:pt x="790" y="408"/>
                  </a:lnTo>
                  <a:lnTo>
                    <a:pt x="796" y="434"/>
                  </a:lnTo>
                  <a:lnTo>
                    <a:pt x="801" y="460"/>
                  </a:lnTo>
                  <a:lnTo>
                    <a:pt x="811" y="483"/>
                  </a:lnTo>
                  <a:lnTo>
                    <a:pt x="816" y="517"/>
                  </a:lnTo>
                  <a:lnTo>
                    <a:pt x="824" y="548"/>
                  </a:lnTo>
                  <a:lnTo>
                    <a:pt x="829" y="584"/>
                  </a:lnTo>
                  <a:lnTo>
                    <a:pt x="839" y="618"/>
                  </a:lnTo>
                  <a:lnTo>
                    <a:pt x="845" y="646"/>
                  </a:lnTo>
                  <a:lnTo>
                    <a:pt x="852" y="680"/>
                  </a:lnTo>
                  <a:lnTo>
                    <a:pt x="858" y="713"/>
                  </a:lnTo>
                  <a:lnTo>
                    <a:pt x="863" y="737"/>
                  </a:lnTo>
                  <a:lnTo>
                    <a:pt x="873" y="757"/>
                  </a:lnTo>
                  <a:lnTo>
                    <a:pt x="878" y="778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412" y="3141"/>
              <a:ext cx="883" cy="776"/>
            </a:xfrm>
            <a:custGeom>
              <a:avLst/>
              <a:gdLst>
                <a:gd name="T0" fmla="*/ 13 w 883"/>
                <a:gd name="T1" fmla="*/ 776 h 776"/>
                <a:gd name="T2" fmla="*/ 39 w 883"/>
                <a:gd name="T3" fmla="*/ 753 h 776"/>
                <a:gd name="T4" fmla="*/ 57 w 883"/>
                <a:gd name="T5" fmla="*/ 717 h 776"/>
                <a:gd name="T6" fmla="*/ 75 w 883"/>
                <a:gd name="T7" fmla="*/ 676 h 776"/>
                <a:gd name="T8" fmla="*/ 101 w 883"/>
                <a:gd name="T9" fmla="*/ 621 h 776"/>
                <a:gd name="T10" fmla="*/ 119 w 883"/>
                <a:gd name="T11" fmla="*/ 577 h 776"/>
                <a:gd name="T12" fmla="*/ 140 w 883"/>
                <a:gd name="T13" fmla="*/ 513 h 776"/>
                <a:gd name="T14" fmla="*/ 163 w 883"/>
                <a:gd name="T15" fmla="*/ 414 h 776"/>
                <a:gd name="T16" fmla="*/ 181 w 883"/>
                <a:gd name="T17" fmla="*/ 332 h 776"/>
                <a:gd name="T18" fmla="*/ 202 w 883"/>
                <a:gd name="T19" fmla="*/ 300 h 776"/>
                <a:gd name="T20" fmla="*/ 225 w 883"/>
                <a:gd name="T21" fmla="*/ 275 h 776"/>
                <a:gd name="T22" fmla="*/ 243 w 883"/>
                <a:gd name="T23" fmla="*/ 259 h 776"/>
                <a:gd name="T24" fmla="*/ 264 w 883"/>
                <a:gd name="T25" fmla="*/ 267 h 776"/>
                <a:gd name="T26" fmla="*/ 287 w 883"/>
                <a:gd name="T27" fmla="*/ 272 h 776"/>
                <a:gd name="T28" fmla="*/ 307 w 883"/>
                <a:gd name="T29" fmla="*/ 259 h 776"/>
                <a:gd name="T30" fmla="*/ 326 w 883"/>
                <a:gd name="T31" fmla="*/ 282 h 776"/>
                <a:gd name="T32" fmla="*/ 349 w 883"/>
                <a:gd name="T33" fmla="*/ 324 h 776"/>
                <a:gd name="T34" fmla="*/ 369 w 883"/>
                <a:gd name="T35" fmla="*/ 344 h 776"/>
                <a:gd name="T36" fmla="*/ 388 w 883"/>
                <a:gd name="T37" fmla="*/ 357 h 776"/>
                <a:gd name="T38" fmla="*/ 413 w 883"/>
                <a:gd name="T39" fmla="*/ 391 h 776"/>
                <a:gd name="T40" fmla="*/ 431 w 883"/>
                <a:gd name="T41" fmla="*/ 422 h 776"/>
                <a:gd name="T42" fmla="*/ 450 w 883"/>
                <a:gd name="T43" fmla="*/ 469 h 776"/>
                <a:gd name="T44" fmla="*/ 475 w 883"/>
                <a:gd name="T45" fmla="*/ 559 h 776"/>
                <a:gd name="T46" fmla="*/ 493 w 883"/>
                <a:gd name="T47" fmla="*/ 626 h 776"/>
                <a:gd name="T48" fmla="*/ 514 w 883"/>
                <a:gd name="T49" fmla="*/ 663 h 776"/>
                <a:gd name="T50" fmla="*/ 537 w 883"/>
                <a:gd name="T51" fmla="*/ 720 h 776"/>
                <a:gd name="T52" fmla="*/ 555 w 883"/>
                <a:gd name="T53" fmla="*/ 766 h 776"/>
                <a:gd name="T54" fmla="*/ 576 w 883"/>
                <a:gd name="T55" fmla="*/ 766 h 776"/>
                <a:gd name="T56" fmla="*/ 599 w 883"/>
                <a:gd name="T57" fmla="*/ 740 h 776"/>
                <a:gd name="T58" fmla="*/ 617 w 883"/>
                <a:gd name="T59" fmla="*/ 694 h 776"/>
                <a:gd name="T60" fmla="*/ 638 w 883"/>
                <a:gd name="T61" fmla="*/ 588 h 776"/>
                <a:gd name="T62" fmla="*/ 661 w 883"/>
                <a:gd name="T63" fmla="*/ 482 h 776"/>
                <a:gd name="T64" fmla="*/ 682 w 883"/>
                <a:gd name="T65" fmla="*/ 396 h 776"/>
                <a:gd name="T66" fmla="*/ 700 w 883"/>
                <a:gd name="T67" fmla="*/ 275 h 776"/>
                <a:gd name="T68" fmla="*/ 723 w 883"/>
                <a:gd name="T69" fmla="*/ 174 h 776"/>
                <a:gd name="T70" fmla="*/ 744 w 883"/>
                <a:gd name="T71" fmla="*/ 91 h 776"/>
                <a:gd name="T72" fmla="*/ 762 w 883"/>
                <a:gd name="T73" fmla="*/ 44 h 776"/>
                <a:gd name="T74" fmla="*/ 788 w 883"/>
                <a:gd name="T75" fmla="*/ 3 h 776"/>
                <a:gd name="T76" fmla="*/ 806 w 883"/>
                <a:gd name="T77" fmla="*/ 8 h 776"/>
                <a:gd name="T78" fmla="*/ 829 w 883"/>
                <a:gd name="T79" fmla="*/ 16 h 776"/>
                <a:gd name="T80" fmla="*/ 850 w 883"/>
                <a:gd name="T81" fmla="*/ 60 h 776"/>
                <a:gd name="T82" fmla="*/ 868 w 883"/>
                <a:gd name="T83" fmla="*/ 125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3" h="776">
                  <a:moveTo>
                    <a:pt x="0" y="766"/>
                  </a:moveTo>
                  <a:lnTo>
                    <a:pt x="8" y="776"/>
                  </a:lnTo>
                  <a:lnTo>
                    <a:pt x="13" y="776"/>
                  </a:lnTo>
                  <a:lnTo>
                    <a:pt x="23" y="774"/>
                  </a:lnTo>
                  <a:lnTo>
                    <a:pt x="29" y="766"/>
                  </a:lnTo>
                  <a:lnTo>
                    <a:pt x="39" y="753"/>
                  </a:lnTo>
                  <a:lnTo>
                    <a:pt x="42" y="743"/>
                  </a:lnTo>
                  <a:lnTo>
                    <a:pt x="47" y="732"/>
                  </a:lnTo>
                  <a:lnTo>
                    <a:pt x="57" y="717"/>
                  </a:lnTo>
                  <a:lnTo>
                    <a:pt x="62" y="701"/>
                  </a:lnTo>
                  <a:lnTo>
                    <a:pt x="73" y="691"/>
                  </a:lnTo>
                  <a:lnTo>
                    <a:pt x="75" y="676"/>
                  </a:lnTo>
                  <a:lnTo>
                    <a:pt x="85" y="660"/>
                  </a:lnTo>
                  <a:lnTo>
                    <a:pt x="91" y="642"/>
                  </a:lnTo>
                  <a:lnTo>
                    <a:pt x="101" y="621"/>
                  </a:lnTo>
                  <a:lnTo>
                    <a:pt x="106" y="611"/>
                  </a:lnTo>
                  <a:lnTo>
                    <a:pt x="114" y="593"/>
                  </a:lnTo>
                  <a:lnTo>
                    <a:pt x="119" y="577"/>
                  </a:lnTo>
                  <a:lnTo>
                    <a:pt x="124" y="559"/>
                  </a:lnTo>
                  <a:lnTo>
                    <a:pt x="134" y="536"/>
                  </a:lnTo>
                  <a:lnTo>
                    <a:pt x="140" y="513"/>
                  </a:lnTo>
                  <a:lnTo>
                    <a:pt x="147" y="482"/>
                  </a:lnTo>
                  <a:lnTo>
                    <a:pt x="153" y="448"/>
                  </a:lnTo>
                  <a:lnTo>
                    <a:pt x="163" y="414"/>
                  </a:lnTo>
                  <a:lnTo>
                    <a:pt x="168" y="386"/>
                  </a:lnTo>
                  <a:lnTo>
                    <a:pt x="176" y="357"/>
                  </a:lnTo>
                  <a:lnTo>
                    <a:pt x="181" y="332"/>
                  </a:lnTo>
                  <a:lnTo>
                    <a:pt x="186" y="316"/>
                  </a:lnTo>
                  <a:lnTo>
                    <a:pt x="196" y="306"/>
                  </a:lnTo>
                  <a:lnTo>
                    <a:pt x="202" y="300"/>
                  </a:lnTo>
                  <a:lnTo>
                    <a:pt x="209" y="295"/>
                  </a:lnTo>
                  <a:lnTo>
                    <a:pt x="215" y="288"/>
                  </a:lnTo>
                  <a:lnTo>
                    <a:pt x="225" y="275"/>
                  </a:lnTo>
                  <a:lnTo>
                    <a:pt x="230" y="272"/>
                  </a:lnTo>
                  <a:lnTo>
                    <a:pt x="240" y="259"/>
                  </a:lnTo>
                  <a:lnTo>
                    <a:pt x="243" y="259"/>
                  </a:lnTo>
                  <a:lnTo>
                    <a:pt x="248" y="257"/>
                  </a:lnTo>
                  <a:lnTo>
                    <a:pt x="258" y="259"/>
                  </a:lnTo>
                  <a:lnTo>
                    <a:pt x="264" y="267"/>
                  </a:lnTo>
                  <a:lnTo>
                    <a:pt x="274" y="280"/>
                  </a:lnTo>
                  <a:lnTo>
                    <a:pt x="277" y="275"/>
                  </a:lnTo>
                  <a:lnTo>
                    <a:pt x="287" y="272"/>
                  </a:lnTo>
                  <a:lnTo>
                    <a:pt x="292" y="259"/>
                  </a:lnTo>
                  <a:lnTo>
                    <a:pt x="302" y="259"/>
                  </a:lnTo>
                  <a:lnTo>
                    <a:pt x="307" y="259"/>
                  </a:lnTo>
                  <a:lnTo>
                    <a:pt x="313" y="259"/>
                  </a:lnTo>
                  <a:lnTo>
                    <a:pt x="320" y="267"/>
                  </a:lnTo>
                  <a:lnTo>
                    <a:pt x="326" y="282"/>
                  </a:lnTo>
                  <a:lnTo>
                    <a:pt x="336" y="298"/>
                  </a:lnTo>
                  <a:lnTo>
                    <a:pt x="341" y="313"/>
                  </a:lnTo>
                  <a:lnTo>
                    <a:pt x="349" y="324"/>
                  </a:lnTo>
                  <a:lnTo>
                    <a:pt x="354" y="332"/>
                  </a:lnTo>
                  <a:lnTo>
                    <a:pt x="364" y="339"/>
                  </a:lnTo>
                  <a:lnTo>
                    <a:pt x="369" y="344"/>
                  </a:lnTo>
                  <a:lnTo>
                    <a:pt x="375" y="344"/>
                  </a:lnTo>
                  <a:lnTo>
                    <a:pt x="382" y="347"/>
                  </a:lnTo>
                  <a:lnTo>
                    <a:pt x="388" y="357"/>
                  </a:lnTo>
                  <a:lnTo>
                    <a:pt x="398" y="370"/>
                  </a:lnTo>
                  <a:lnTo>
                    <a:pt x="403" y="381"/>
                  </a:lnTo>
                  <a:lnTo>
                    <a:pt x="413" y="391"/>
                  </a:lnTo>
                  <a:lnTo>
                    <a:pt x="416" y="399"/>
                  </a:lnTo>
                  <a:lnTo>
                    <a:pt x="426" y="412"/>
                  </a:lnTo>
                  <a:lnTo>
                    <a:pt x="431" y="422"/>
                  </a:lnTo>
                  <a:lnTo>
                    <a:pt x="437" y="430"/>
                  </a:lnTo>
                  <a:lnTo>
                    <a:pt x="447" y="445"/>
                  </a:lnTo>
                  <a:lnTo>
                    <a:pt x="450" y="469"/>
                  </a:lnTo>
                  <a:lnTo>
                    <a:pt x="460" y="497"/>
                  </a:lnTo>
                  <a:lnTo>
                    <a:pt x="465" y="528"/>
                  </a:lnTo>
                  <a:lnTo>
                    <a:pt x="475" y="559"/>
                  </a:lnTo>
                  <a:lnTo>
                    <a:pt x="480" y="585"/>
                  </a:lnTo>
                  <a:lnTo>
                    <a:pt x="488" y="611"/>
                  </a:lnTo>
                  <a:lnTo>
                    <a:pt x="493" y="626"/>
                  </a:lnTo>
                  <a:lnTo>
                    <a:pt x="504" y="637"/>
                  </a:lnTo>
                  <a:lnTo>
                    <a:pt x="509" y="650"/>
                  </a:lnTo>
                  <a:lnTo>
                    <a:pt x="514" y="663"/>
                  </a:lnTo>
                  <a:lnTo>
                    <a:pt x="522" y="686"/>
                  </a:lnTo>
                  <a:lnTo>
                    <a:pt x="527" y="709"/>
                  </a:lnTo>
                  <a:lnTo>
                    <a:pt x="537" y="720"/>
                  </a:lnTo>
                  <a:lnTo>
                    <a:pt x="542" y="740"/>
                  </a:lnTo>
                  <a:lnTo>
                    <a:pt x="550" y="753"/>
                  </a:lnTo>
                  <a:lnTo>
                    <a:pt x="555" y="766"/>
                  </a:lnTo>
                  <a:lnTo>
                    <a:pt x="566" y="774"/>
                  </a:lnTo>
                  <a:lnTo>
                    <a:pt x="571" y="774"/>
                  </a:lnTo>
                  <a:lnTo>
                    <a:pt x="576" y="766"/>
                  </a:lnTo>
                  <a:lnTo>
                    <a:pt x="584" y="753"/>
                  </a:lnTo>
                  <a:lnTo>
                    <a:pt x="589" y="751"/>
                  </a:lnTo>
                  <a:lnTo>
                    <a:pt x="599" y="740"/>
                  </a:lnTo>
                  <a:lnTo>
                    <a:pt x="604" y="727"/>
                  </a:lnTo>
                  <a:lnTo>
                    <a:pt x="615" y="717"/>
                  </a:lnTo>
                  <a:lnTo>
                    <a:pt x="617" y="694"/>
                  </a:lnTo>
                  <a:lnTo>
                    <a:pt x="628" y="663"/>
                  </a:lnTo>
                  <a:lnTo>
                    <a:pt x="633" y="626"/>
                  </a:lnTo>
                  <a:lnTo>
                    <a:pt x="638" y="588"/>
                  </a:lnTo>
                  <a:lnTo>
                    <a:pt x="648" y="554"/>
                  </a:lnTo>
                  <a:lnTo>
                    <a:pt x="653" y="518"/>
                  </a:lnTo>
                  <a:lnTo>
                    <a:pt x="661" y="482"/>
                  </a:lnTo>
                  <a:lnTo>
                    <a:pt x="666" y="453"/>
                  </a:lnTo>
                  <a:lnTo>
                    <a:pt x="677" y="427"/>
                  </a:lnTo>
                  <a:lnTo>
                    <a:pt x="682" y="396"/>
                  </a:lnTo>
                  <a:lnTo>
                    <a:pt x="690" y="357"/>
                  </a:lnTo>
                  <a:lnTo>
                    <a:pt x="695" y="316"/>
                  </a:lnTo>
                  <a:lnTo>
                    <a:pt x="700" y="275"/>
                  </a:lnTo>
                  <a:lnTo>
                    <a:pt x="710" y="241"/>
                  </a:lnTo>
                  <a:lnTo>
                    <a:pt x="715" y="207"/>
                  </a:lnTo>
                  <a:lnTo>
                    <a:pt x="723" y="174"/>
                  </a:lnTo>
                  <a:lnTo>
                    <a:pt x="728" y="143"/>
                  </a:lnTo>
                  <a:lnTo>
                    <a:pt x="739" y="117"/>
                  </a:lnTo>
                  <a:lnTo>
                    <a:pt x="744" y="91"/>
                  </a:lnTo>
                  <a:lnTo>
                    <a:pt x="754" y="75"/>
                  </a:lnTo>
                  <a:lnTo>
                    <a:pt x="757" y="60"/>
                  </a:lnTo>
                  <a:lnTo>
                    <a:pt x="762" y="44"/>
                  </a:lnTo>
                  <a:lnTo>
                    <a:pt x="772" y="26"/>
                  </a:lnTo>
                  <a:lnTo>
                    <a:pt x="777" y="16"/>
                  </a:lnTo>
                  <a:lnTo>
                    <a:pt x="788" y="3"/>
                  </a:lnTo>
                  <a:lnTo>
                    <a:pt x="790" y="0"/>
                  </a:lnTo>
                  <a:lnTo>
                    <a:pt x="801" y="0"/>
                  </a:lnTo>
                  <a:lnTo>
                    <a:pt x="806" y="8"/>
                  </a:lnTo>
                  <a:lnTo>
                    <a:pt x="816" y="11"/>
                  </a:lnTo>
                  <a:lnTo>
                    <a:pt x="821" y="8"/>
                  </a:lnTo>
                  <a:lnTo>
                    <a:pt x="829" y="16"/>
                  </a:lnTo>
                  <a:lnTo>
                    <a:pt x="834" y="29"/>
                  </a:lnTo>
                  <a:lnTo>
                    <a:pt x="839" y="44"/>
                  </a:lnTo>
                  <a:lnTo>
                    <a:pt x="850" y="60"/>
                  </a:lnTo>
                  <a:lnTo>
                    <a:pt x="855" y="83"/>
                  </a:lnTo>
                  <a:lnTo>
                    <a:pt x="863" y="106"/>
                  </a:lnTo>
                  <a:lnTo>
                    <a:pt x="868" y="125"/>
                  </a:lnTo>
                  <a:lnTo>
                    <a:pt x="878" y="148"/>
                  </a:lnTo>
                  <a:lnTo>
                    <a:pt x="883" y="169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58" y="3051"/>
              <a:ext cx="877" cy="905"/>
            </a:xfrm>
            <a:custGeom>
              <a:avLst/>
              <a:gdLst>
                <a:gd name="T0" fmla="*/ 12 w 877"/>
                <a:gd name="T1" fmla="*/ 877 h 905"/>
                <a:gd name="T2" fmla="*/ 33 w 877"/>
                <a:gd name="T3" fmla="*/ 838 h 905"/>
                <a:gd name="T4" fmla="*/ 51 w 877"/>
                <a:gd name="T5" fmla="*/ 822 h 905"/>
                <a:gd name="T6" fmla="*/ 77 w 877"/>
                <a:gd name="T7" fmla="*/ 830 h 905"/>
                <a:gd name="T8" fmla="*/ 95 w 877"/>
                <a:gd name="T9" fmla="*/ 830 h 905"/>
                <a:gd name="T10" fmla="*/ 113 w 877"/>
                <a:gd name="T11" fmla="*/ 822 h 905"/>
                <a:gd name="T12" fmla="*/ 139 w 877"/>
                <a:gd name="T13" fmla="*/ 802 h 905"/>
                <a:gd name="T14" fmla="*/ 157 w 877"/>
                <a:gd name="T15" fmla="*/ 773 h 905"/>
                <a:gd name="T16" fmla="*/ 178 w 877"/>
                <a:gd name="T17" fmla="*/ 740 h 905"/>
                <a:gd name="T18" fmla="*/ 201 w 877"/>
                <a:gd name="T19" fmla="*/ 693 h 905"/>
                <a:gd name="T20" fmla="*/ 219 w 877"/>
                <a:gd name="T21" fmla="*/ 657 h 905"/>
                <a:gd name="T22" fmla="*/ 240 w 877"/>
                <a:gd name="T23" fmla="*/ 616 h 905"/>
                <a:gd name="T24" fmla="*/ 263 w 877"/>
                <a:gd name="T25" fmla="*/ 587 h 905"/>
                <a:gd name="T26" fmla="*/ 281 w 877"/>
                <a:gd name="T27" fmla="*/ 572 h 905"/>
                <a:gd name="T28" fmla="*/ 302 w 877"/>
                <a:gd name="T29" fmla="*/ 548 h 905"/>
                <a:gd name="T30" fmla="*/ 325 w 877"/>
                <a:gd name="T31" fmla="*/ 504 h 905"/>
                <a:gd name="T32" fmla="*/ 346 w 877"/>
                <a:gd name="T33" fmla="*/ 486 h 905"/>
                <a:gd name="T34" fmla="*/ 364 w 877"/>
                <a:gd name="T35" fmla="*/ 450 h 905"/>
                <a:gd name="T36" fmla="*/ 387 w 877"/>
                <a:gd name="T37" fmla="*/ 419 h 905"/>
                <a:gd name="T38" fmla="*/ 408 w 877"/>
                <a:gd name="T39" fmla="*/ 367 h 905"/>
                <a:gd name="T40" fmla="*/ 426 w 877"/>
                <a:gd name="T41" fmla="*/ 282 h 905"/>
                <a:gd name="T42" fmla="*/ 449 w 877"/>
                <a:gd name="T43" fmla="*/ 207 h 905"/>
                <a:gd name="T44" fmla="*/ 469 w 877"/>
                <a:gd name="T45" fmla="*/ 189 h 905"/>
                <a:gd name="T46" fmla="*/ 488 w 877"/>
                <a:gd name="T47" fmla="*/ 189 h 905"/>
                <a:gd name="T48" fmla="*/ 513 w 877"/>
                <a:gd name="T49" fmla="*/ 173 h 905"/>
                <a:gd name="T50" fmla="*/ 531 w 877"/>
                <a:gd name="T51" fmla="*/ 165 h 905"/>
                <a:gd name="T52" fmla="*/ 550 w 877"/>
                <a:gd name="T53" fmla="*/ 142 h 905"/>
                <a:gd name="T54" fmla="*/ 575 w 877"/>
                <a:gd name="T55" fmla="*/ 137 h 905"/>
                <a:gd name="T56" fmla="*/ 593 w 877"/>
                <a:gd name="T57" fmla="*/ 171 h 905"/>
                <a:gd name="T58" fmla="*/ 614 w 877"/>
                <a:gd name="T59" fmla="*/ 194 h 905"/>
                <a:gd name="T60" fmla="*/ 637 w 877"/>
                <a:gd name="T61" fmla="*/ 171 h 905"/>
                <a:gd name="T62" fmla="*/ 655 w 877"/>
                <a:gd name="T63" fmla="*/ 114 h 905"/>
                <a:gd name="T64" fmla="*/ 676 w 877"/>
                <a:gd name="T65" fmla="*/ 65 h 905"/>
                <a:gd name="T66" fmla="*/ 699 w 877"/>
                <a:gd name="T67" fmla="*/ 26 h 905"/>
                <a:gd name="T68" fmla="*/ 720 w 877"/>
                <a:gd name="T69" fmla="*/ 5 h 905"/>
                <a:gd name="T70" fmla="*/ 738 w 877"/>
                <a:gd name="T71" fmla="*/ 8 h 905"/>
                <a:gd name="T72" fmla="*/ 761 w 877"/>
                <a:gd name="T73" fmla="*/ 26 h 905"/>
                <a:gd name="T74" fmla="*/ 782 w 877"/>
                <a:gd name="T75" fmla="*/ 52 h 905"/>
                <a:gd name="T76" fmla="*/ 800 w 877"/>
                <a:gd name="T77" fmla="*/ 116 h 905"/>
                <a:gd name="T78" fmla="*/ 823 w 877"/>
                <a:gd name="T79" fmla="*/ 225 h 905"/>
                <a:gd name="T80" fmla="*/ 844 w 877"/>
                <a:gd name="T81" fmla="*/ 359 h 905"/>
                <a:gd name="T82" fmla="*/ 862 w 877"/>
                <a:gd name="T83" fmla="*/ 504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7" h="905">
                  <a:moveTo>
                    <a:pt x="0" y="905"/>
                  </a:moveTo>
                  <a:lnTo>
                    <a:pt x="5" y="890"/>
                  </a:lnTo>
                  <a:lnTo>
                    <a:pt x="12" y="877"/>
                  </a:lnTo>
                  <a:lnTo>
                    <a:pt x="18" y="866"/>
                  </a:lnTo>
                  <a:lnTo>
                    <a:pt x="23" y="853"/>
                  </a:lnTo>
                  <a:lnTo>
                    <a:pt x="33" y="838"/>
                  </a:lnTo>
                  <a:lnTo>
                    <a:pt x="38" y="822"/>
                  </a:lnTo>
                  <a:lnTo>
                    <a:pt x="46" y="817"/>
                  </a:lnTo>
                  <a:lnTo>
                    <a:pt x="51" y="822"/>
                  </a:lnTo>
                  <a:lnTo>
                    <a:pt x="62" y="825"/>
                  </a:lnTo>
                  <a:lnTo>
                    <a:pt x="67" y="830"/>
                  </a:lnTo>
                  <a:lnTo>
                    <a:pt x="77" y="830"/>
                  </a:lnTo>
                  <a:lnTo>
                    <a:pt x="80" y="830"/>
                  </a:lnTo>
                  <a:lnTo>
                    <a:pt x="85" y="830"/>
                  </a:lnTo>
                  <a:lnTo>
                    <a:pt x="95" y="830"/>
                  </a:lnTo>
                  <a:lnTo>
                    <a:pt x="100" y="825"/>
                  </a:lnTo>
                  <a:lnTo>
                    <a:pt x="111" y="825"/>
                  </a:lnTo>
                  <a:lnTo>
                    <a:pt x="113" y="822"/>
                  </a:lnTo>
                  <a:lnTo>
                    <a:pt x="123" y="810"/>
                  </a:lnTo>
                  <a:lnTo>
                    <a:pt x="129" y="804"/>
                  </a:lnTo>
                  <a:lnTo>
                    <a:pt x="139" y="802"/>
                  </a:lnTo>
                  <a:lnTo>
                    <a:pt x="144" y="794"/>
                  </a:lnTo>
                  <a:lnTo>
                    <a:pt x="147" y="786"/>
                  </a:lnTo>
                  <a:lnTo>
                    <a:pt x="157" y="773"/>
                  </a:lnTo>
                  <a:lnTo>
                    <a:pt x="162" y="760"/>
                  </a:lnTo>
                  <a:lnTo>
                    <a:pt x="173" y="750"/>
                  </a:lnTo>
                  <a:lnTo>
                    <a:pt x="178" y="740"/>
                  </a:lnTo>
                  <a:lnTo>
                    <a:pt x="185" y="724"/>
                  </a:lnTo>
                  <a:lnTo>
                    <a:pt x="191" y="714"/>
                  </a:lnTo>
                  <a:lnTo>
                    <a:pt x="201" y="693"/>
                  </a:lnTo>
                  <a:lnTo>
                    <a:pt x="206" y="680"/>
                  </a:lnTo>
                  <a:lnTo>
                    <a:pt x="211" y="672"/>
                  </a:lnTo>
                  <a:lnTo>
                    <a:pt x="219" y="657"/>
                  </a:lnTo>
                  <a:lnTo>
                    <a:pt x="224" y="636"/>
                  </a:lnTo>
                  <a:lnTo>
                    <a:pt x="235" y="623"/>
                  </a:lnTo>
                  <a:lnTo>
                    <a:pt x="240" y="616"/>
                  </a:lnTo>
                  <a:lnTo>
                    <a:pt x="247" y="608"/>
                  </a:lnTo>
                  <a:lnTo>
                    <a:pt x="253" y="600"/>
                  </a:lnTo>
                  <a:lnTo>
                    <a:pt x="263" y="587"/>
                  </a:lnTo>
                  <a:lnTo>
                    <a:pt x="268" y="584"/>
                  </a:lnTo>
                  <a:lnTo>
                    <a:pt x="273" y="584"/>
                  </a:lnTo>
                  <a:lnTo>
                    <a:pt x="281" y="572"/>
                  </a:lnTo>
                  <a:lnTo>
                    <a:pt x="286" y="564"/>
                  </a:lnTo>
                  <a:lnTo>
                    <a:pt x="296" y="556"/>
                  </a:lnTo>
                  <a:lnTo>
                    <a:pt x="302" y="548"/>
                  </a:lnTo>
                  <a:lnTo>
                    <a:pt x="312" y="528"/>
                  </a:lnTo>
                  <a:lnTo>
                    <a:pt x="315" y="512"/>
                  </a:lnTo>
                  <a:lnTo>
                    <a:pt x="325" y="504"/>
                  </a:lnTo>
                  <a:lnTo>
                    <a:pt x="330" y="499"/>
                  </a:lnTo>
                  <a:lnTo>
                    <a:pt x="340" y="497"/>
                  </a:lnTo>
                  <a:lnTo>
                    <a:pt x="346" y="486"/>
                  </a:lnTo>
                  <a:lnTo>
                    <a:pt x="348" y="471"/>
                  </a:lnTo>
                  <a:lnTo>
                    <a:pt x="358" y="463"/>
                  </a:lnTo>
                  <a:lnTo>
                    <a:pt x="364" y="450"/>
                  </a:lnTo>
                  <a:lnTo>
                    <a:pt x="374" y="447"/>
                  </a:lnTo>
                  <a:lnTo>
                    <a:pt x="379" y="440"/>
                  </a:lnTo>
                  <a:lnTo>
                    <a:pt x="387" y="419"/>
                  </a:lnTo>
                  <a:lnTo>
                    <a:pt x="392" y="403"/>
                  </a:lnTo>
                  <a:lnTo>
                    <a:pt x="402" y="390"/>
                  </a:lnTo>
                  <a:lnTo>
                    <a:pt x="408" y="367"/>
                  </a:lnTo>
                  <a:lnTo>
                    <a:pt x="413" y="334"/>
                  </a:lnTo>
                  <a:lnTo>
                    <a:pt x="420" y="305"/>
                  </a:lnTo>
                  <a:lnTo>
                    <a:pt x="426" y="282"/>
                  </a:lnTo>
                  <a:lnTo>
                    <a:pt x="436" y="259"/>
                  </a:lnTo>
                  <a:lnTo>
                    <a:pt x="441" y="233"/>
                  </a:lnTo>
                  <a:lnTo>
                    <a:pt x="449" y="207"/>
                  </a:lnTo>
                  <a:lnTo>
                    <a:pt x="454" y="196"/>
                  </a:lnTo>
                  <a:lnTo>
                    <a:pt x="464" y="189"/>
                  </a:lnTo>
                  <a:lnTo>
                    <a:pt x="469" y="189"/>
                  </a:lnTo>
                  <a:lnTo>
                    <a:pt x="475" y="186"/>
                  </a:lnTo>
                  <a:lnTo>
                    <a:pt x="482" y="189"/>
                  </a:lnTo>
                  <a:lnTo>
                    <a:pt x="488" y="189"/>
                  </a:lnTo>
                  <a:lnTo>
                    <a:pt x="498" y="186"/>
                  </a:lnTo>
                  <a:lnTo>
                    <a:pt x="503" y="181"/>
                  </a:lnTo>
                  <a:lnTo>
                    <a:pt x="513" y="173"/>
                  </a:lnTo>
                  <a:lnTo>
                    <a:pt x="516" y="171"/>
                  </a:lnTo>
                  <a:lnTo>
                    <a:pt x="526" y="171"/>
                  </a:lnTo>
                  <a:lnTo>
                    <a:pt x="531" y="165"/>
                  </a:lnTo>
                  <a:lnTo>
                    <a:pt x="537" y="160"/>
                  </a:lnTo>
                  <a:lnTo>
                    <a:pt x="547" y="150"/>
                  </a:lnTo>
                  <a:lnTo>
                    <a:pt x="550" y="142"/>
                  </a:lnTo>
                  <a:lnTo>
                    <a:pt x="560" y="142"/>
                  </a:lnTo>
                  <a:lnTo>
                    <a:pt x="565" y="134"/>
                  </a:lnTo>
                  <a:lnTo>
                    <a:pt x="575" y="137"/>
                  </a:lnTo>
                  <a:lnTo>
                    <a:pt x="581" y="145"/>
                  </a:lnTo>
                  <a:lnTo>
                    <a:pt x="588" y="160"/>
                  </a:lnTo>
                  <a:lnTo>
                    <a:pt x="593" y="171"/>
                  </a:lnTo>
                  <a:lnTo>
                    <a:pt x="599" y="178"/>
                  </a:lnTo>
                  <a:lnTo>
                    <a:pt x="609" y="186"/>
                  </a:lnTo>
                  <a:lnTo>
                    <a:pt x="614" y="194"/>
                  </a:lnTo>
                  <a:lnTo>
                    <a:pt x="622" y="194"/>
                  </a:lnTo>
                  <a:lnTo>
                    <a:pt x="627" y="186"/>
                  </a:lnTo>
                  <a:lnTo>
                    <a:pt x="637" y="171"/>
                  </a:lnTo>
                  <a:lnTo>
                    <a:pt x="642" y="150"/>
                  </a:lnTo>
                  <a:lnTo>
                    <a:pt x="653" y="134"/>
                  </a:lnTo>
                  <a:lnTo>
                    <a:pt x="655" y="114"/>
                  </a:lnTo>
                  <a:lnTo>
                    <a:pt x="666" y="98"/>
                  </a:lnTo>
                  <a:lnTo>
                    <a:pt x="671" y="80"/>
                  </a:lnTo>
                  <a:lnTo>
                    <a:pt x="676" y="65"/>
                  </a:lnTo>
                  <a:lnTo>
                    <a:pt x="686" y="44"/>
                  </a:lnTo>
                  <a:lnTo>
                    <a:pt x="689" y="28"/>
                  </a:lnTo>
                  <a:lnTo>
                    <a:pt x="699" y="26"/>
                  </a:lnTo>
                  <a:lnTo>
                    <a:pt x="704" y="15"/>
                  </a:lnTo>
                  <a:lnTo>
                    <a:pt x="715" y="8"/>
                  </a:lnTo>
                  <a:lnTo>
                    <a:pt x="720" y="5"/>
                  </a:lnTo>
                  <a:lnTo>
                    <a:pt x="728" y="5"/>
                  </a:lnTo>
                  <a:lnTo>
                    <a:pt x="733" y="0"/>
                  </a:lnTo>
                  <a:lnTo>
                    <a:pt x="738" y="8"/>
                  </a:lnTo>
                  <a:lnTo>
                    <a:pt x="748" y="15"/>
                  </a:lnTo>
                  <a:lnTo>
                    <a:pt x="754" y="26"/>
                  </a:lnTo>
                  <a:lnTo>
                    <a:pt x="761" y="26"/>
                  </a:lnTo>
                  <a:lnTo>
                    <a:pt x="766" y="36"/>
                  </a:lnTo>
                  <a:lnTo>
                    <a:pt x="777" y="44"/>
                  </a:lnTo>
                  <a:lnTo>
                    <a:pt x="782" y="52"/>
                  </a:lnTo>
                  <a:lnTo>
                    <a:pt x="790" y="70"/>
                  </a:lnTo>
                  <a:lnTo>
                    <a:pt x="795" y="85"/>
                  </a:lnTo>
                  <a:lnTo>
                    <a:pt x="800" y="116"/>
                  </a:lnTo>
                  <a:lnTo>
                    <a:pt x="810" y="150"/>
                  </a:lnTo>
                  <a:lnTo>
                    <a:pt x="815" y="189"/>
                  </a:lnTo>
                  <a:lnTo>
                    <a:pt x="823" y="225"/>
                  </a:lnTo>
                  <a:lnTo>
                    <a:pt x="828" y="274"/>
                  </a:lnTo>
                  <a:lnTo>
                    <a:pt x="839" y="315"/>
                  </a:lnTo>
                  <a:lnTo>
                    <a:pt x="844" y="359"/>
                  </a:lnTo>
                  <a:lnTo>
                    <a:pt x="854" y="406"/>
                  </a:lnTo>
                  <a:lnTo>
                    <a:pt x="857" y="460"/>
                  </a:lnTo>
                  <a:lnTo>
                    <a:pt x="862" y="504"/>
                  </a:lnTo>
                  <a:lnTo>
                    <a:pt x="872" y="541"/>
                  </a:lnTo>
                  <a:lnTo>
                    <a:pt x="877" y="577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435" y="3085"/>
              <a:ext cx="884" cy="796"/>
            </a:xfrm>
            <a:custGeom>
              <a:avLst/>
              <a:gdLst>
                <a:gd name="T0" fmla="*/ 13 w 884"/>
                <a:gd name="T1" fmla="*/ 610 h 796"/>
                <a:gd name="T2" fmla="*/ 39 w 884"/>
                <a:gd name="T3" fmla="*/ 690 h 796"/>
                <a:gd name="T4" fmla="*/ 57 w 884"/>
                <a:gd name="T5" fmla="*/ 703 h 796"/>
                <a:gd name="T6" fmla="*/ 78 w 884"/>
                <a:gd name="T7" fmla="*/ 711 h 796"/>
                <a:gd name="T8" fmla="*/ 101 w 884"/>
                <a:gd name="T9" fmla="*/ 682 h 796"/>
                <a:gd name="T10" fmla="*/ 119 w 884"/>
                <a:gd name="T11" fmla="*/ 607 h 796"/>
                <a:gd name="T12" fmla="*/ 140 w 884"/>
                <a:gd name="T13" fmla="*/ 522 h 796"/>
                <a:gd name="T14" fmla="*/ 163 w 884"/>
                <a:gd name="T15" fmla="*/ 437 h 796"/>
                <a:gd name="T16" fmla="*/ 181 w 884"/>
                <a:gd name="T17" fmla="*/ 393 h 796"/>
                <a:gd name="T18" fmla="*/ 202 w 884"/>
                <a:gd name="T19" fmla="*/ 354 h 796"/>
                <a:gd name="T20" fmla="*/ 225 w 884"/>
                <a:gd name="T21" fmla="*/ 362 h 796"/>
                <a:gd name="T22" fmla="*/ 246 w 884"/>
                <a:gd name="T23" fmla="*/ 349 h 796"/>
                <a:gd name="T24" fmla="*/ 264 w 884"/>
                <a:gd name="T25" fmla="*/ 356 h 796"/>
                <a:gd name="T26" fmla="*/ 287 w 884"/>
                <a:gd name="T27" fmla="*/ 369 h 796"/>
                <a:gd name="T28" fmla="*/ 308 w 884"/>
                <a:gd name="T29" fmla="*/ 406 h 796"/>
                <a:gd name="T30" fmla="*/ 326 w 884"/>
                <a:gd name="T31" fmla="*/ 434 h 796"/>
                <a:gd name="T32" fmla="*/ 352 w 884"/>
                <a:gd name="T33" fmla="*/ 429 h 796"/>
                <a:gd name="T34" fmla="*/ 370 w 884"/>
                <a:gd name="T35" fmla="*/ 437 h 796"/>
                <a:gd name="T36" fmla="*/ 388 w 884"/>
                <a:gd name="T37" fmla="*/ 434 h 796"/>
                <a:gd name="T38" fmla="*/ 414 w 884"/>
                <a:gd name="T39" fmla="*/ 457 h 796"/>
                <a:gd name="T40" fmla="*/ 432 w 884"/>
                <a:gd name="T41" fmla="*/ 530 h 796"/>
                <a:gd name="T42" fmla="*/ 452 w 884"/>
                <a:gd name="T43" fmla="*/ 602 h 796"/>
                <a:gd name="T44" fmla="*/ 476 w 884"/>
                <a:gd name="T45" fmla="*/ 646 h 796"/>
                <a:gd name="T46" fmla="*/ 494 w 884"/>
                <a:gd name="T47" fmla="*/ 682 h 796"/>
                <a:gd name="T48" fmla="*/ 514 w 884"/>
                <a:gd name="T49" fmla="*/ 734 h 796"/>
                <a:gd name="T50" fmla="*/ 538 w 884"/>
                <a:gd name="T51" fmla="*/ 776 h 796"/>
                <a:gd name="T52" fmla="*/ 556 w 884"/>
                <a:gd name="T53" fmla="*/ 791 h 796"/>
                <a:gd name="T54" fmla="*/ 576 w 884"/>
                <a:gd name="T55" fmla="*/ 791 h 796"/>
                <a:gd name="T56" fmla="*/ 600 w 884"/>
                <a:gd name="T57" fmla="*/ 732 h 796"/>
                <a:gd name="T58" fmla="*/ 620 w 884"/>
                <a:gd name="T59" fmla="*/ 680 h 796"/>
                <a:gd name="T60" fmla="*/ 638 w 884"/>
                <a:gd name="T61" fmla="*/ 646 h 796"/>
                <a:gd name="T62" fmla="*/ 661 w 884"/>
                <a:gd name="T63" fmla="*/ 615 h 796"/>
                <a:gd name="T64" fmla="*/ 682 w 884"/>
                <a:gd name="T65" fmla="*/ 571 h 796"/>
                <a:gd name="T66" fmla="*/ 700 w 884"/>
                <a:gd name="T67" fmla="*/ 473 h 796"/>
                <a:gd name="T68" fmla="*/ 726 w 884"/>
                <a:gd name="T69" fmla="*/ 406 h 796"/>
                <a:gd name="T70" fmla="*/ 744 w 884"/>
                <a:gd name="T71" fmla="*/ 336 h 796"/>
                <a:gd name="T72" fmla="*/ 762 w 884"/>
                <a:gd name="T73" fmla="*/ 292 h 796"/>
                <a:gd name="T74" fmla="*/ 788 w 884"/>
                <a:gd name="T75" fmla="*/ 240 h 796"/>
                <a:gd name="T76" fmla="*/ 806 w 884"/>
                <a:gd name="T77" fmla="*/ 168 h 796"/>
                <a:gd name="T78" fmla="*/ 829 w 884"/>
                <a:gd name="T79" fmla="*/ 82 h 796"/>
                <a:gd name="T80" fmla="*/ 850 w 884"/>
                <a:gd name="T81" fmla="*/ 7 h 796"/>
                <a:gd name="T82" fmla="*/ 868 w 884"/>
                <a:gd name="T83" fmla="*/ 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796">
                  <a:moveTo>
                    <a:pt x="0" y="543"/>
                  </a:moveTo>
                  <a:lnTo>
                    <a:pt x="11" y="579"/>
                  </a:lnTo>
                  <a:lnTo>
                    <a:pt x="13" y="610"/>
                  </a:lnTo>
                  <a:lnTo>
                    <a:pt x="24" y="644"/>
                  </a:lnTo>
                  <a:lnTo>
                    <a:pt x="29" y="669"/>
                  </a:lnTo>
                  <a:lnTo>
                    <a:pt x="39" y="690"/>
                  </a:lnTo>
                  <a:lnTo>
                    <a:pt x="44" y="695"/>
                  </a:lnTo>
                  <a:lnTo>
                    <a:pt x="47" y="698"/>
                  </a:lnTo>
                  <a:lnTo>
                    <a:pt x="57" y="703"/>
                  </a:lnTo>
                  <a:lnTo>
                    <a:pt x="62" y="706"/>
                  </a:lnTo>
                  <a:lnTo>
                    <a:pt x="73" y="716"/>
                  </a:lnTo>
                  <a:lnTo>
                    <a:pt x="78" y="711"/>
                  </a:lnTo>
                  <a:lnTo>
                    <a:pt x="86" y="703"/>
                  </a:lnTo>
                  <a:lnTo>
                    <a:pt x="91" y="695"/>
                  </a:lnTo>
                  <a:lnTo>
                    <a:pt x="101" y="682"/>
                  </a:lnTo>
                  <a:lnTo>
                    <a:pt x="106" y="662"/>
                  </a:lnTo>
                  <a:lnTo>
                    <a:pt x="114" y="633"/>
                  </a:lnTo>
                  <a:lnTo>
                    <a:pt x="119" y="607"/>
                  </a:lnTo>
                  <a:lnTo>
                    <a:pt x="124" y="571"/>
                  </a:lnTo>
                  <a:lnTo>
                    <a:pt x="135" y="545"/>
                  </a:lnTo>
                  <a:lnTo>
                    <a:pt x="140" y="522"/>
                  </a:lnTo>
                  <a:lnTo>
                    <a:pt x="148" y="494"/>
                  </a:lnTo>
                  <a:lnTo>
                    <a:pt x="153" y="463"/>
                  </a:lnTo>
                  <a:lnTo>
                    <a:pt x="163" y="437"/>
                  </a:lnTo>
                  <a:lnTo>
                    <a:pt x="168" y="421"/>
                  </a:lnTo>
                  <a:lnTo>
                    <a:pt x="179" y="408"/>
                  </a:lnTo>
                  <a:lnTo>
                    <a:pt x="181" y="393"/>
                  </a:lnTo>
                  <a:lnTo>
                    <a:pt x="186" y="380"/>
                  </a:lnTo>
                  <a:lnTo>
                    <a:pt x="197" y="364"/>
                  </a:lnTo>
                  <a:lnTo>
                    <a:pt x="202" y="354"/>
                  </a:lnTo>
                  <a:lnTo>
                    <a:pt x="212" y="354"/>
                  </a:lnTo>
                  <a:lnTo>
                    <a:pt x="215" y="356"/>
                  </a:lnTo>
                  <a:lnTo>
                    <a:pt x="225" y="362"/>
                  </a:lnTo>
                  <a:lnTo>
                    <a:pt x="230" y="364"/>
                  </a:lnTo>
                  <a:lnTo>
                    <a:pt x="241" y="362"/>
                  </a:lnTo>
                  <a:lnTo>
                    <a:pt x="246" y="349"/>
                  </a:lnTo>
                  <a:lnTo>
                    <a:pt x="251" y="344"/>
                  </a:lnTo>
                  <a:lnTo>
                    <a:pt x="259" y="354"/>
                  </a:lnTo>
                  <a:lnTo>
                    <a:pt x="264" y="356"/>
                  </a:lnTo>
                  <a:lnTo>
                    <a:pt x="274" y="356"/>
                  </a:lnTo>
                  <a:lnTo>
                    <a:pt x="279" y="356"/>
                  </a:lnTo>
                  <a:lnTo>
                    <a:pt x="287" y="369"/>
                  </a:lnTo>
                  <a:lnTo>
                    <a:pt x="292" y="385"/>
                  </a:lnTo>
                  <a:lnTo>
                    <a:pt x="303" y="400"/>
                  </a:lnTo>
                  <a:lnTo>
                    <a:pt x="308" y="406"/>
                  </a:lnTo>
                  <a:lnTo>
                    <a:pt x="313" y="413"/>
                  </a:lnTo>
                  <a:lnTo>
                    <a:pt x="321" y="426"/>
                  </a:lnTo>
                  <a:lnTo>
                    <a:pt x="326" y="434"/>
                  </a:lnTo>
                  <a:lnTo>
                    <a:pt x="336" y="437"/>
                  </a:lnTo>
                  <a:lnTo>
                    <a:pt x="341" y="434"/>
                  </a:lnTo>
                  <a:lnTo>
                    <a:pt x="352" y="429"/>
                  </a:lnTo>
                  <a:lnTo>
                    <a:pt x="354" y="434"/>
                  </a:lnTo>
                  <a:lnTo>
                    <a:pt x="365" y="434"/>
                  </a:lnTo>
                  <a:lnTo>
                    <a:pt x="370" y="437"/>
                  </a:lnTo>
                  <a:lnTo>
                    <a:pt x="375" y="437"/>
                  </a:lnTo>
                  <a:lnTo>
                    <a:pt x="385" y="434"/>
                  </a:lnTo>
                  <a:lnTo>
                    <a:pt x="388" y="434"/>
                  </a:lnTo>
                  <a:lnTo>
                    <a:pt x="398" y="434"/>
                  </a:lnTo>
                  <a:lnTo>
                    <a:pt x="403" y="437"/>
                  </a:lnTo>
                  <a:lnTo>
                    <a:pt x="414" y="457"/>
                  </a:lnTo>
                  <a:lnTo>
                    <a:pt x="419" y="486"/>
                  </a:lnTo>
                  <a:lnTo>
                    <a:pt x="427" y="514"/>
                  </a:lnTo>
                  <a:lnTo>
                    <a:pt x="432" y="530"/>
                  </a:lnTo>
                  <a:lnTo>
                    <a:pt x="437" y="553"/>
                  </a:lnTo>
                  <a:lnTo>
                    <a:pt x="447" y="582"/>
                  </a:lnTo>
                  <a:lnTo>
                    <a:pt x="452" y="602"/>
                  </a:lnTo>
                  <a:lnTo>
                    <a:pt x="460" y="618"/>
                  </a:lnTo>
                  <a:lnTo>
                    <a:pt x="465" y="631"/>
                  </a:lnTo>
                  <a:lnTo>
                    <a:pt x="476" y="646"/>
                  </a:lnTo>
                  <a:lnTo>
                    <a:pt x="481" y="667"/>
                  </a:lnTo>
                  <a:lnTo>
                    <a:pt x="488" y="680"/>
                  </a:lnTo>
                  <a:lnTo>
                    <a:pt x="494" y="682"/>
                  </a:lnTo>
                  <a:lnTo>
                    <a:pt x="504" y="695"/>
                  </a:lnTo>
                  <a:lnTo>
                    <a:pt x="509" y="711"/>
                  </a:lnTo>
                  <a:lnTo>
                    <a:pt x="514" y="734"/>
                  </a:lnTo>
                  <a:lnTo>
                    <a:pt x="522" y="755"/>
                  </a:lnTo>
                  <a:lnTo>
                    <a:pt x="527" y="768"/>
                  </a:lnTo>
                  <a:lnTo>
                    <a:pt x="538" y="776"/>
                  </a:lnTo>
                  <a:lnTo>
                    <a:pt x="543" y="783"/>
                  </a:lnTo>
                  <a:lnTo>
                    <a:pt x="553" y="791"/>
                  </a:lnTo>
                  <a:lnTo>
                    <a:pt x="556" y="791"/>
                  </a:lnTo>
                  <a:lnTo>
                    <a:pt x="566" y="791"/>
                  </a:lnTo>
                  <a:lnTo>
                    <a:pt x="571" y="796"/>
                  </a:lnTo>
                  <a:lnTo>
                    <a:pt x="576" y="791"/>
                  </a:lnTo>
                  <a:lnTo>
                    <a:pt x="587" y="776"/>
                  </a:lnTo>
                  <a:lnTo>
                    <a:pt x="592" y="752"/>
                  </a:lnTo>
                  <a:lnTo>
                    <a:pt x="600" y="732"/>
                  </a:lnTo>
                  <a:lnTo>
                    <a:pt x="605" y="716"/>
                  </a:lnTo>
                  <a:lnTo>
                    <a:pt x="615" y="698"/>
                  </a:lnTo>
                  <a:lnTo>
                    <a:pt x="620" y="680"/>
                  </a:lnTo>
                  <a:lnTo>
                    <a:pt x="628" y="667"/>
                  </a:lnTo>
                  <a:lnTo>
                    <a:pt x="633" y="659"/>
                  </a:lnTo>
                  <a:lnTo>
                    <a:pt x="638" y="646"/>
                  </a:lnTo>
                  <a:lnTo>
                    <a:pt x="649" y="633"/>
                  </a:lnTo>
                  <a:lnTo>
                    <a:pt x="654" y="623"/>
                  </a:lnTo>
                  <a:lnTo>
                    <a:pt x="661" y="615"/>
                  </a:lnTo>
                  <a:lnTo>
                    <a:pt x="667" y="607"/>
                  </a:lnTo>
                  <a:lnTo>
                    <a:pt x="677" y="594"/>
                  </a:lnTo>
                  <a:lnTo>
                    <a:pt x="682" y="571"/>
                  </a:lnTo>
                  <a:lnTo>
                    <a:pt x="692" y="535"/>
                  </a:lnTo>
                  <a:lnTo>
                    <a:pt x="695" y="507"/>
                  </a:lnTo>
                  <a:lnTo>
                    <a:pt x="700" y="473"/>
                  </a:lnTo>
                  <a:lnTo>
                    <a:pt x="711" y="450"/>
                  </a:lnTo>
                  <a:lnTo>
                    <a:pt x="716" y="429"/>
                  </a:lnTo>
                  <a:lnTo>
                    <a:pt x="726" y="406"/>
                  </a:lnTo>
                  <a:lnTo>
                    <a:pt x="729" y="385"/>
                  </a:lnTo>
                  <a:lnTo>
                    <a:pt x="739" y="364"/>
                  </a:lnTo>
                  <a:lnTo>
                    <a:pt x="744" y="336"/>
                  </a:lnTo>
                  <a:lnTo>
                    <a:pt x="754" y="318"/>
                  </a:lnTo>
                  <a:lnTo>
                    <a:pt x="760" y="305"/>
                  </a:lnTo>
                  <a:lnTo>
                    <a:pt x="762" y="292"/>
                  </a:lnTo>
                  <a:lnTo>
                    <a:pt x="773" y="284"/>
                  </a:lnTo>
                  <a:lnTo>
                    <a:pt x="778" y="261"/>
                  </a:lnTo>
                  <a:lnTo>
                    <a:pt x="788" y="240"/>
                  </a:lnTo>
                  <a:lnTo>
                    <a:pt x="793" y="219"/>
                  </a:lnTo>
                  <a:lnTo>
                    <a:pt x="801" y="201"/>
                  </a:lnTo>
                  <a:lnTo>
                    <a:pt x="806" y="168"/>
                  </a:lnTo>
                  <a:lnTo>
                    <a:pt x="816" y="139"/>
                  </a:lnTo>
                  <a:lnTo>
                    <a:pt x="822" y="111"/>
                  </a:lnTo>
                  <a:lnTo>
                    <a:pt x="829" y="82"/>
                  </a:lnTo>
                  <a:lnTo>
                    <a:pt x="834" y="51"/>
                  </a:lnTo>
                  <a:lnTo>
                    <a:pt x="840" y="28"/>
                  </a:lnTo>
                  <a:lnTo>
                    <a:pt x="850" y="7"/>
                  </a:lnTo>
                  <a:lnTo>
                    <a:pt x="855" y="0"/>
                  </a:lnTo>
                  <a:lnTo>
                    <a:pt x="863" y="7"/>
                  </a:lnTo>
                  <a:lnTo>
                    <a:pt x="868" y="7"/>
                  </a:lnTo>
                  <a:lnTo>
                    <a:pt x="878" y="10"/>
                  </a:lnTo>
                  <a:lnTo>
                    <a:pt x="884" y="10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0" name="Line 46"/>
            <p:cNvSpPr>
              <a:spLocks noChangeShapeType="1"/>
            </p:cNvSpPr>
            <p:nvPr/>
          </p:nvSpPr>
          <p:spPr bwMode="auto">
            <a:xfrm>
              <a:off x="3395" y="3967"/>
              <a:ext cx="1949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1" name="Line 47"/>
            <p:cNvSpPr>
              <a:spLocks noChangeShapeType="1"/>
            </p:cNvSpPr>
            <p:nvPr/>
          </p:nvSpPr>
          <p:spPr bwMode="auto">
            <a:xfrm flipV="1">
              <a:off x="3395" y="2922"/>
              <a:ext cx="5" cy="104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2" name="Line 48"/>
            <p:cNvSpPr>
              <a:spLocks noChangeShapeType="1"/>
            </p:cNvSpPr>
            <p:nvPr/>
          </p:nvSpPr>
          <p:spPr bwMode="auto">
            <a:xfrm flipV="1">
              <a:off x="3395" y="3948"/>
              <a:ext cx="5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3" name="Line 49"/>
            <p:cNvSpPr>
              <a:spLocks noChangeShapeType="1"/>
            </p:cNvSpPr>
            <p:nvPr/>
          </p:nvSpPr>
          <p:spPr bwMode="auto">
            <a:xfrm flipV="1">
              <a:off x="3676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4" name="Line 50"/>
            <p:cNvSpPr>
              <a:spLocks noChangeShapeType="1"/>
            </p:cNvSpPr>
            <p:nvPr/>
          </p:nvSpPr>
          <p:spPr bwMode="auto">
            <a:xfrm flipV="1">
              <a:off x="395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5" name="Line 51"/>
            <p:cNvSpPr>
              <a:spLocks noChangeShapeType="1"/>
            </p:cNvSpPr>
            <p:nvPr/>
          </p:nvSpPr>
          <p:spPr bwMode="auto">
            <a:xfrm flipV="1">
              <a:off x="4231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6" name="Line 52"/>
            <p:cNvSpPr>
              <a:spLocks noChangeShapeType="1"/>
            </p:cNvSpPr>
            <p:nvPr/>
          </p:nvSpPr>
          <p:spPr bwMode="auto">
            <a:xfrm flipV="1">
              <a:off x="4510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7" name="Line 53"/>
            <p:cNvSpPr>
              <a:spLocks noChangeShapeType="1"/>
            </p:cNvSpPr>
            <p:nvPr/>
          </p:nvSpPr>
          <p:spPr bwMode="auto">
            <a:xfrm flipV="1">
              <a:off x="4787" y="3948"/>
              <a:ext cx="2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8" name="Line 54"/>
            <p:cNvSpPr>
              <a:spLocks noChangeShapeType="1"/>
            </p:cNvSpPr>
            <p:nvPr/>
          </p:nvSpPr>
          <p:spPr bwMode="auto">
            <a:xfrm flipV="1">
              <a:off x="506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49" name="Line 55"/>
            <p:cNvSpPr>
              <a:spLocks noChangeShapeType="1"/>
            </p:cNvSpPr>
            <p:nvPr/>
          </p:nvSpPr>
          <p:spPr bwMode="auto">
            <a:xfrm flipV="1">
              <a:off x="5344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>
              <a:off x="3395" y="3967"/>
              <a:ext cx="18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kern="1200"/>
            </a:p>
          </p:txBody>
        </p:sp>
      </p:grp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677296" y="3776252"/>
            <a:ext cx="33669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sz="2400" kern="1200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cs typeface="Calibri"/>
              </a:rPr>
              <a:t>Pattern Matching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932775" y="3705182"/>
            <a:ext cx="3505420" cy="1994291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kern="1200"/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4676435" y="4242261"/>
            <a:ext cx="603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sz="1900" kern="1200">
                <a:solidFill>
                  <a:srgbClr val="000000"/>
                </a:solidFill>
              </a:rPr>
              <a:t> </a:t>
            </a:r>
            <a:endParaRPr lang="en-US" sz="2400" kern="1200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5097220" y="4406223"/>
            <a:ext cx="1514797" cy="968375"/>
          </a:xfrm>
          <a:custGeom>
            <a:avLst/>
            <a:gdLst>
              <a:gd name="T0" fmla="*/ 30 w 1310"/>
              <a:gd name="T1" fmla="*/ 474 h 1219"/>
              <a:gd name="T2" fmla="*/ 74 w 1310"/>
              <a:gd name="T3" fmla="*/ 486 h 1219"/>
              <a:gd name="T4" fmla="*/ 102 w 1310"/>
              <a:gd name="T5" fmla="*/ 358 h 1219"/>
              <a:gd name="T6" fmla="*/ 117 w 1310"/>
              <a:gd name="T7" fmla="*/ 358 h 1219"/>
              <a:gd name="T8" fmla="*/ 146 w 1310"/>
              <a:gd name="T9" fmla="*/ 987 h 1219"/>
              <a:gd name="T10" fmla="*/ 161 w 1310"/>
              <a:gd name="T11" fmla="*/ 846 h 1219"/>
              <a:gd name="T12" fmla="*/ 191 w 1310"/>
              <a:gd name="T13" fmla="*/ 397 h 1219"/>
              <a:gd name="T14" fmla="*/ 204 w 1310"/>
              <a:gd name="T15" fmla="*/ 268 h 1219"/>
              <a:gd name="T16" fmla="*/ 234 w 1310"/>
              <a:gd name="T17" fmla="*/ 204 h 1219"/>
              <a:gd name="T18" fmla="*/ 248 w 1310"/>
              <a:gd name="T19" fmla="*/ 102 h 1219"/>
              <a:gd name="T20" fmla="*/ 278 w 1310"/>
              <a:gd name="T21" fmla="*/ 25 h 1219"/>
              <a:gd name="T22" fmla="*/ 291 w 1310"/>
              <a:gd name="T23" fmla="*/ 51 h 1219"/>
              <a:gd name="T24" fmla="*/ 321 w 1310"/>
              <a:gd name="T25" fmla="*/ 192 h 1219"/>
              <a:gd name="T26" fmla="*/ 335 w 1310"/>
              <a:gd name="T27" fmla="*/ 372 h 1219"/>
              <a:gd name="T28" fmla="*/ 380 w 1310"/>
              <a:gd name="T29" fmla="*/ 423 h 1219"/>
              <a:gd name="T30" fmla="*/ 393 w 1310"/>
              <a:gd name="T31" fmla="*/ 423 h 1219"/>
              <a:gd name="T32" fmla="*/ 437 w 1310"/>
              <a:gd name="T33" fmla="*/ 409 h 1219"/>
              <a:gd name="T34" fmla="*/ 480 w 1310"/>
              <a:gd name="T35" fmla="*/ 435 h 1219"/>
              <a:gd name="T36" fmla="*/ 524 w 1310"/>
              <a:gd name="T37" fmla="*/ 448 h 1219"/>
              <a:gd name="T38" fmla="*/ 569 w 1310"/>
              <a:gd name="T39" fmla="*/ 460 h 1219"/>
              <a:gd name="T40" fmla="*/ 612 w 1310"/>
              <a:gd name="T41" fmla="*/ 460 h 1219"/>
              <a:gd name="T42" fmla="*/ 656 w 1310"/>
              <a:gd name="T43" fmla="*/ 460 h 1219"/>
              <a:gd name="T44" fmla="*/ 699 w 1310"/>
              <a:gd name="T45" fmla="*/ 460 h 1219"/>
              <a:gd name="T46" fmla="*/ 743 w 1310"/>
              <a:gd name="T47" fmla="*/ 474 h 1219"/>
              <a:gd name="T48" fmla="*/ 787 w 1310"/>
              <a:gd name="T49" fmla="*/ 474 h 1219"/>
              <a:gd name="T50" fmla="*/ 815 w 1310"/>
              <a:gd name="T51" fmla="*/ 333 h 1219"/>
              <a:gd name="T52" fmla="*/ 830 w 1310"/>
              <a:gd name="T53" fmla="*/ 486 h 1219"/>
              <a:gd name="T54" fmla="*/ 845 w 1310"/>
              <a:gd name="T55" fmla="*/ 1219 h 1219"/>
              <a:gd name="T56" fmla="*/ 874 w 1310"/>
              <a:gd name="T57" fmla="*/ 680 h 1219"/>
              <a:gd name="T58" fmla="*/ 889 w 1310"/>
              <a:gd name="T59" fmla="*/ 319 h 1219"/>
              <a:gd name="T60" fmla="*/ 917 w 1310"/>
              <a:gd name="T61" fmla="*/ 256 h 1219"/>
              <a:gd name="T62" fmla="*/ 932 w 1310"/>
              <a:gd name="T63" fmla="*/ 178 h 1219"/>
              <a:gd name="T64" fmla="*/ 961 w 1310"/>
              <a:gd name="T65" fmla="*/ 102 h 1219"/>
              <a:gd name="T66" fmla="*/ 991 w 1310"/>
              <a:gd name="T67" fmla="*/ 37 h 1219"/>
              <a:gd name="T68" fmla="*/ 1004 w 1310"/>
              <a:gd name="T69" fmla="*/ 217 h 1219"/>
              <a:gd name="T70" fmla="*/ 1034 w 1310"/>
              <a:gd name="T71" fmla="*/ 345 h 1219"/>
              <a:gd name="T72" fmla="*/ 1063 w 1310"/>
              <a:gd name="T73" fmla="*/ 435 h 1219"/>
              <a:gd name="T74" fmla="*/ 1106 w 1310"/>
              <a:gd name="T75" fmla="*/ 435 h 1219"/>
              <a:gd name="T76" fmla="*/ 1150 w 1310"/>
              <a:gd name="T77" fmla="*/ 423 h 1219"/>
              <a:gd name="T78" fmla="*/ 1193 w 1310"/>
              <a:gd name="T79" fmla="*/ 448 h 1219"/>
              <a:gd name="T80" fmla="*/ 1238 w 1310"/>
              <a:gd name="T81" fmla="*/ 460 h 1219"/>
              <a:gd name="T82" fmla="*/ 1282 w 1310"/>
              <a:gd name="T83" fmla="*/ 460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10" h="1219">
                <a:moveTo>
                  <a:pt x="0" y="460"/>
                </a:moveTo>
                <a:lnTo>
                  <a:pt x="15" y="460"/>
                </a:lnTo>
                <a:lnTo>
                  <a:pt x="30" y="474"/>
                </a:lnTo>
                <a:lnTo>
                  <a:pt x="45" y="486"/>
                </a:lnTo>
                <a:lnTo>
                  <a:pt x="59" y="486"/>
                </a:lnTo>
                <a:lnTo>
                  <a:pt x="74" y="486"/>
                </a:lnTo>
                <a:lnTo>
                  <a:pt x="89" y="474"/>
                </a:lnTo>
                <a:lnTo>
                  <a:pt x="102" y="460"/>
                </a:lnTo>
                <a:lnTo>
                  <a:pt x="102" y="358"/>
                </a:lnTo>
                <a:lnTo>
                  <a:pt x="117" y="345"/>
                </a:lnTo>
                <a:lnTo>
                  <a:pt x="117" y="294"/>
                </a:lnTo>
                <a:lnTo>
                  <a:pt x="117" y="358"/>
                </a:lnTo>
                <a:lnTo>
                  <a:pt x="132" y="409"/>
                </a:lnTo>
                <a:lnTo>
                  <a:pt x="132" y="936"/>
                </a:lnTo>
                <a:lnTo>
                  <a:pt x="146" y="987"/>
                </a:lnTo>
                <a:lnTo>
                  <a:pt x="146" y="1193"/>
                </a:lnTo>
                <a:lnTo>
                  <a:pt x="161" y="1205"/>
                </a:lnTo>
                <a:lnTo>
                  <a:pt x="161" y="846"/>
                </a:lnTo>
                <a:lnTo>
                  <a:pt x="176" y="770"/>
                </a:lnTo>
                <a:lnTo>
                  <a:pt x="176" y="423"/>
                </a:lnTo>
                <a:lnTo>
                  <a:pt x="191" y="397"/>
                </a:lnTo>
                <a:lnTo>
                  <a:pt x="191" y="307"/>
                </a:lnTo>
                <a:lnTo>
                  <a:pt x="204" y="294"/>
                </a:lnTo>
                <a:lnTo>
                  <a:pt x="204" y="268"/>
                </a:lnTo>
                <a:lnTo>
                  <a:pt x="219" y="256"/>
                </a:lnTo>
                <a:lnTo>
                  <a:pt x="219" y="217"/>
                </a:lnTo>
                <a:lnTo>
                  <a:pt x="234" y="204"/>
                </a:lnTo>
                <a:lnTo>
                  <a:pt x="234" y="166"/>
                </a:lnTo>
                <a:lnTo>
                  <a:pt x="248" y="153"/>
                </a:lnTo>
                <a:lnTo>
                  <a:pt x="248" y="102"/>
                </a:lnTo>
                <a:lnTo>
                  <a:pt x="263" y="88"/>
                </a:lnTo>
                <a:lnTo>
                  <a:pt x="263" y="37"/>
                </a:lnTo>
                <a:lnTo>
                  <a:pt x="278" y="25"/>
                </a:lnTo>
                <a:lnTo>
                  <a:pt x="278" y="0"/>
                </a:lnTo>
                <a:lnTo>
                  <a:pt x="291" y="12"/>
                </a:lnTo>
                <a:lnTo>
                  <a:pt x="291" y="51"/>
                </a:lnTo>
                <a:lnTo>
                  <a:pt x="306" y="63"/>
                </a:lnTo>
                <a:lnTo>
                  <a:pt x="306" y="178"/>
                </a:lnTo>
                <a:lnTo>
                  <a:pt x="321" y="192"/>
                </a:lnTo>
                <a:lnTo>
                  <a:pt x="321" y="307"/>
                </a:lnTo>
                <a:lnTo>
                  <a:pt x="335" y="319"/>
                </a:lnTo>
                <a:lnTo>
                  <a:pt x="335" y="372"/>
                </a:lnTo>
                <a:lnTo>
                  <a:pt x="350" y="384"/>
                </a:lnTo>
                <a:lnTo>
                  <a:pt x="350" y="397"/>
                </a:lnTo>
                <a:lnTo>
                  <a:pt x="380" y="423"/>
                </a:lnTo>
                <a:lnTo>
                  <a:pt x="365" y="423"/>
                </a:lnTo>
                <a:lnTo>
                  <a:pt x="380" y="423"/>
                </a:lnTo>
                <a:lnTo>
                  <a:pt x="393" y="423"/>
                </a:lnTo>
                <a:lnTo>
                  <a:pt x="408" y="423"/>
                </a:lnTo>
                <a:lnTo>
                  <a:pt x="423" y="423"/>
                </a:lnTo>
                <a:lnTo>
                  <a:pt x="437" y="409"/>
                </a:lnTo>
                <a:lnTo>
                  <a:pt x="452" y="409"/>
                </a:lnTo>
                <a:lnTo>
                  <a:pt x="467" y="423"/>
                </a:lnTo>
                <a:lnTo>
                  <a:pt x="480" y="435"/>
                </a:lnTo>
                <a:lnTo>
                  <a:pt x="495" y="435"/>
                </a:lnTo>
                <a:lnTo>
                  <a:pt x="510" y="448"/>
                </a:lnTo>
                <a:lnTo>
                  <a:pt x="524" y="448"/>
                </a:lnTo>
                <a:lnTo>
                  <a:pt x="539" y="460"/>
                </a:lnTo>
                <a:lnTo>
                  <a:pt x="554" y="460"/>
                </a:lnTo>
                <a:lnTo>
                  <a:pt x="569" y="460"/>
                </a:lnTo>
                <a:lnTo>
                  <a:pt x="582" y="460"/>
                </a:lnTo>
                <a:lnTo>
                  <a:pt x="597" y="460"/>
                </a:lnTo>
                <a:lnTo>
                  <a:pt x="612" y="460"/>
                </a:lnTo>
                <a:lnTo>
                  <a:pt x="626" y="460"/>
                </a:lnTo>
                <a:lnTo>
                  <a:pt x="641" y="460"/>
                </a:lnTo>
                <a:lnTo>
                  <a:pt x="656" y="460"/>
                </a:lnTo>
                <a:lnTo>
                  <a:pt x="669" y="474"/>
                </a:lnTo>
                <a:lnTo>
                  <a:pt x="684" y="460"/>
                </a:lnTo>
                <a:lnTo>
                  <a:pt x="699" y="460"/>
                </a:lnTo>
                <a:lnTo>
                  <a:pt x="714" y="460"/>
                </a:lnTo>
                <a:lnTo>
                  <a:pt x="728" y="460"/>
                </a:lnTo>
                <a:lnTo>
                  <a:pt x="743" y="474"/>
                </a:lnTo>
                <a:lnTo>
                  <a:pt x="758" y="486"/>
                </a:lnTo>
                <a:lnTo>
                  <a:pt x="772" y="474"/>
                </a:lnTo>
                <a:lnTo>
                  <a:pt x="787" y="474"/>
                </a:lnTo>
                <a:lnTo>
                  <a:pt x="802" y="448"/>
                </a:lnTo>
                <a:lnTo>
                  <a:pt x="802" y="345"/>
                </a:lnTo>
                <a:lnTo>
                  <a:pt x="815" y="333"/>
                </a:lnTo>
                <a:lnTo>
                  <a:pt x="815" y="282"/>
                </a:lnTo>
                <a:lnTo>
                  <a:pt x="815" y="423"/>
                </a:lnTo>
                <a:lnTo>
                  <a:pt x="830" y="486"/>
                </a:lnTo>
                <a:lnTo>
                  <a:pt x="830" y="962"/>
                </a:lnTo>
                <a:lnTo>
                  <a:pt x="845" y="1013"/>
                </a:lnTo>
                <a:lnTo>
                  <a:pt x="845" y="1219"/>
                </a:lnTo>
                <a:lnTo>
                  <a:pt x="859" y="1205"/>
                </a:lnTo>
                <a:lnTo>
                  <a:pt x="859" y="744"/>
                </a:lnTo>
                <a:lnTo>
                  <a:pt x="874" y="680"/>
                </a:lnTo>
                <a:lnTo>
                  <a:pt x="874" y="409"/>
                </a:lnTo>
                <a:lnTo>
                  <a:pt x="889" y="397"/>
                </a:lnTo>
                <a:lnTo>
                  <a:pt x="889" y="319"/>
                </a:lnTo>
                <a:lnTo>
                  <a:pt x="904" y="307"/>
                </a:lnTo>
                <a:lnTo>
                  <a:pt x="904" y="268"/>
                </a:lnTo>
                <a:lnTo>
                  <a:pt x="917" y="256"/>
                </a:lnTo>
                <a:lnTo>
                  <a:pt x="917" y="229"/>
                </a:lnTo>
                <a:lnTo>
                  <a:pt x="932" y="217"/>
                </a:lnTo>
                <a:lnTo>
                  <a:pt x="932" y="178"/>
                </a:lnTo>
                <a:lnTo>
                  <a:pt x="947" y="166"/>
                </a:lnTo>
                <a:lnTo>
                  <a:pt x="947" y="114"/>
                </a:lnTo>
                <a:lnTo>
                  <a:pt x="961" y="102"/>
                </a:lnTo>
                <a:lnTo>
                  <a:pt x="961" y="37"/>
                </a:lnTo>
                <a:lnTo>
                  <a:pt x="976" y="25"/>
                </a:lnTo>
                <a:lnTo>
                  <a:pt x="991" y="37"/>
                </a:lnTo>
                <a:lnTo>
                  <a:pt x="991" y="76"/>
                </a:lnTo>
                <a:lnTo>
                  <a:pt x="1004" y="88"/>
                </a:lnTo>
                <a:lnTo>
                  <a:pt x="1004" y="217"/>
                </a:lnTo>
                <a:lnTo>
                  <a:pt x="1019" y="229"/>
                </a:lnTo>
                <a:lnTo>
                  <a:pt x="1019" y="333"/>
                </a:lnTo>
                <a:lnTo>
                  <a:pt x="1034" y="345"/>
                </a:lnTo>
                <a:lnTo>
                  <a:pt x="1034" y="397"/>
                </a:lnTo>
                <a:lnTo>
                  <a:pt x="1063" y="423"/>
                </a:lnTo>
                <a:lnTo>
                  <a:pt x="1063" y="435"/>
                </a:lnTo>
                <a:lnTo>
                  <a:pt x="1078" y="448"/>
                </a:lnTo>
                <a:lnTo>
                  <a:pt x="1093" y="448"/>
                </a:lnTo>
                <a:lnTo>
                  <a:pt x="1106" y="435"/>
                </a:lnTo>
                <a:lnTo>
                  <a:pt x="1121" y="435"/>
                </a:lnTo>
                <a:lnTo>
                  <a:pt x="1136" y="423"/>
                </a:lnTo>
                <a:lnTo>
                  <a:pt x="1150" y="423"/>
                </a:lnTo>
                <a:lnTo>
                  <a:pt x="1165" y="435"/>
                </a:lnTo>
                <a:lnTo>
                  <a:pt x="1180" y="435"/>
                </a:lnTo>
                <a:lnTo>
                  <a:pt x="1193" y="448"/>
                </a:lnTo>
                <a:lnTo>
                  <a:pt x="1208" y="448"/>
                </a:lnTo>
                <a:lnTo>
                  <a:pt x="1223" y="460"/>
                </a:lnTo>
                <a:lnTo>
                  <a:pt x="1238" y="460"/>
                </a:lnTo>
                <a:lnTo>
                  <a:pt x="1252" y="460"/>
                </a:lnTo>
                <a:lnTo>
                  <a:pt x="1267" y="460"/>
                </a:lnTo>
                <a:lnTo>
                  <a:pt x="1282" y="460"/>
                </a:lnTo>
                <a:lnTo>
                  <a:pt x="1295" y="474"/>
                </a:lnTo>
                <a:lnTo>
                  <a:pt x="1310" y="474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kern="1200"/>
          </a:p>
        </p:txBody>
      </p:sp>
      <p:sp>
        <p:nvSpPr>
          <p:cNvPr id="55" name="Freeform 54"/>
          <p:cNvSpPr>
            <a:spLocks/>
          </p:cNvSpPr>
          <p:nvPr/>
        </p:nvSpPr>
        <p:spPr bwMode="auto">
          <a:xfrm>
            <a:off x="6591027" y="4436384"/>
            <a:ext cx="1595279" cy="906463"/>
          </a:xfrm>
          <a:custGeom>
            <a:avLst/>
            <a:gdLst>
              <a:gd name="T0" fmla="*/ 29 w 1542"/>
              <a:gd name="T1" fmla="*/ 437 h 1142"/>
              <a:gd name="T2" fmla="*/ 72 w 1542"/>
              <a:gd name="T3" fmla="*/ 450 h 1142"/>
              <a:gd name="T4" fmla="*/ 116 w 1542"/>
              <a:gd name="T5" fmla="*/ 450 h 1142"/>
              <a:gd name="T6" fmla="*/ 161 w 1542"/>
              <a:gd name="T7" fmla="*/ 462 h 1142"/>
              <a:gd name="T8" fmla="*/ 190 w 1542"/>
              <a:gd name="T9" fmla="*/ 296 h 1142"/>
              <a:gd name="T10" fmla="*/ 205 w 1542"/>
              <a:gd name="T11" fmla="*/ 437 h 1142"/>
              <a:gd name="T12" fmla="*/ 233 w 1542"/>
              <a:gd name="T13" fmla="*/ 976 h 1142"/>
              <a:gd name="T14" fmla="*/ 248 w 1542"/>
              <a:gd name="T15" fmla="*/ 1105 h 1142"/>
              <a:gd name="T16" fmla="*/ 262 w 1542"/>
              <a:gd name="T17" fmla="*/ 372 h 1142"/>
              <a:gd name="T18" fmla="*/ 292 w 1542"/>
              <a:gd name="T19" fmla="*/ 270 h 1142"/>
              <a:gd name="T20" fmla="*/ 305 w 1542"/>
              <a:gd name="T21" fmla="*/ 206 h 1142"/>
              <a:gd name="T22" fmla="*/ 335 w 1542"/>
              <a:gd name="T23" fmla="*/ 141 h 1142"/>
              <a:gd name="T24" fmla="*/ 349 w 1542"/>
              <a:gd name="T25" fmla="*/ 26 h 1142"/>
              <a:gd name="T26" fmla="*/ 364 w 1542"/>
              <a:gd name="T27" fmla="*/ 14 h 1142"/>
              <a:gd name="T28" fmla="*/ 394 w 1542"/>
              <a:gd name="T29" fmla="*/ 104 h 1142"/>
              <a:gd name="T30" fmla="*/ 407 w 1542"/>
              <a:gd name="T31" fmla="*/ 309 h 1142"/>
              <a:gd name="T32" fmla="*/ 452 w 1542"/>
              <a:gd name="T33" fmla="*/ 398 h 1142"/>
              <a:gd name="T34" fmla="*/ 467 w 1542"/>
              <a:gd name="T35" fmla="*/ 411 h 1142"/>
              <a:gd name="T36" fmla="*/ 511 w 1542"/>
              <a:gd name="T37" fmla="*/ 398 h 1142"/>
              <a:gd name="T38" fmla="*/ 554 w 1542"/>
              <a:gd name="T39" fmla="*/ 411 h 1142"/>
              <a:gd name="T40" fmla="*/ 598 w 1542"/>
              <a:gd name="T41" fmla="*/ 437 h 1142"/>
              <a:gd name="T42" fmla="*/ 641 w 1542"/>
              <a:gd name="T43" fmla="*/ 437 h 1142"/>
              <a:gd name="T44" fmla="*/ 685 w 1542"/>
              <a:gd name="T45" fmla="*/ 437 h 1142"/>
              <a:gd name="T46" fmla="*/ 728 w 1542"/>
              <a:gd name="T47" fmla="*/ 437 h 1142"/>
              <a:gd name="T48" fmla="*/ 772 w 1542"/>
              <a:gd name="T49" fmla="*/ 437 h 1142"/>
              <a:gd name="T50" fmla="*/ 816 w 1542"/>
              <a:gd name="T51" fmla="*/ 437 h 1142"/>
              <a:gd name="T52" fmla="*/ 859 w 1542"/>
              <a:gd name="T53" fmla="*/ 437 h 1142"/>
              <a:gd name="T54" fmla="*/ 903 w 1542"/>
              <a:gd name="T55" fmla="*/ 437 h 1142"/>
              <a:gd name="T56" fmla="*/ 946 w 1542"/>
              <a:gd name="T57" fmla="*/ 437 h 1142"/>
              <a:gd name="T58" fmla="*/ 990 w 1542"/>
              <a:gd name="T59" fmla="*/ 437 h 1142"/>
              <a:gd name="T60" fmla="*/ 1033 w 1542"/>
              <a:gd name="T61" fmla="*/ 437 h 1142"/>
              <a:gd name="T62" fmla="*/ 1078 w 1542"/>
              <a:gd name="T63" fmla="*/ 437 h 1142"/>
              <a:gd name="T64" fmla="*/ 1122 w 1542"/>
              <a:gd name="T65" fmla="*/ 437 h 1142"/>
              <a:gd name="T66" fmla="*/ 1165 w 1542"/>
              <a:gd name="T67" fmla="*/ 437 h 1142"/>
              <a:gd name="T68" fmla="*/ 1209 w 1542"/>
              <a:gd name="T69" fmla="*/ 437 h 1142"/>
              <a:gd name="T70" fmla="*/ 1252 w 1542"/>
              <a:gd name="T71" fmla="*/ 437 h 1142"/>
              <a:gd name="T72" fmla="*/ 1296 w 1542"/>
              <a:gd name="T73" fmla="*/ 437 h 1142"/>
              <a:gd name="T74" fmla="*/ 1339 w 1542"/>
              <a:gd name="T75" fmla="*/ 437 h 1142"/>
              <a:gd name="T76" fmla="*/ 1383 w 1542"/>
              <a:gd name="T77" fmla="*/ 437 h 1142"/>
              <a:gd name="T78" fmla="*/ 1426 w 1542"/>
              <a:gd name="T79" fmla="*/ 437 h 1142"/>
              <a:gd name="T80" fmla="*/ 1470 w 1542"/>
              <a:gd name="T81" fmla="*/ 437 h 1142"/>
              <a:gd name="T82" fmla="*/ 1514 w 1542"/>
              <a:gd name="T83" fmla="*/ 437 h 1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42" h="1142">
                <a:moveTo>
                  <a:pt x="0" y="437"/>
                </a:moveTo>
                <a:lnTo>
                  <a:pt x="15" y="437"/>
                </a:lnTo>
                <a:lnTo>
                  <a:pt x="29" y="437"/>
                </a:lnTo>
                <a:lnTo>
                  <a:pt x="44" y="450"/>
                </a:lnTo>
                <a:lnTo>
                  <a:pt x="59" y="450"/>
                </a:lnTo>
                <a:lnTo>
                  <a:pt x="72" y="450"/>
                </a:lnTo>
                <a:lnTo>
                  <a:pt x="87" y="437"/>
                </a:lnTo>
                <a:lnTo>
                  <a:pt x="103" y="437"/>
                </a:lnTo>
                <a:lnTo>
                  <a:pt x="116" y="450"/>
                </a:lnTo>
                <a:lnTo>
                  <a:pt x="131" y="462"/>
                </a:lnTo>
                <a:lnTo>
                  <a:pt x="146" y="462"/>
                </a:lnTo>
                <a:lnTo>
                  <a:pt x="161" y="462"/>
                </a:lnTo>
                <a:lnTo>
                  <a:pt x="175" y="450"/>
                </a:lnTo>
                <a:lnTo>
                  <a:pt x="190" y="437"/>
                </a:lnTo>
                <a:lnTo>
                  <a:pt x="190" y="296"/>
                </a:lnTo>
                <a:lnTo>
                  <a:pt x="205" y="270"/>
                </a:lnTo>
                <a:lnTo>
                  <a:pt x="205" y="257"/>
                </a:lnTo>
                <a:lnTo>
                  <a:pt x="205" y="437"/>
                </a:lnTo>
                <a:lnTo>
                  <a:pt x="218" y="501"/>
                </a:lnTo>
                <a:lnTo>
                  <a:pt x="218" y="937"/>
                </a:lnTo>
                <a:lnTo>
                  <a:pt x="233" y="976"/>
                </a:lnTo>
                <a:lnTo>
                  <a:pt x="233" y="1142"/>
                </a:lnTo>
                <a:lnTo>
                  <a:pt x="233" y="1130"/>
                </a:lnTo>
                <a:lnTo>
                  <a:pt x="248" y="1105"/>
                </a:lnTo>
                <a:lnTo>
                  <a:pt x="248" y="655"/>
                </a:lnTo>
                <a:lnTo>
                  <a:pt x="262" y="592"/>
                </a:lnTo>
                <a:lnTo>
                  <a:pt x="262" y="372"/>
                </a:lnTo>
                <a:lnTo>
                  <a:pt x="277" y="360"/>
                </a:lnTo>
                <a:lnTo>
                  <a:pt x="277" y="282"/>
                </a:lnTo>
                <a:lnTo>
                  <a:pt x="292" y="270"/>
                </a:lnTo>
                <a:lnTo>
                  <a:pt x="292" y="245"/>
                </a:lnTo>
                <a:lnTo>
                  <a:pt x="305" y="231"/>
                </a:lnTo>
                <a:lnTo>
                  <a:pt x="305" y="206"/>
                </a:lnTo>
                <a:lnTo>
                  <a:pt x="320" y="194"/>
                </a:lnTo>
                <a:lnTo>
                  <a:pt x="320" y="155"/>
                </a:lnTo>
                <a:lnTo>
                  <a:pt x="335" y="141"/>
                </a:lnTo>
                <a:lnTo>
                  <a:pt x="335" y="78"/>
                </a:lnTo>
                <a:lnTo>
                  <a:pt x="349" y="65"/>
                </a:lnTo>
                <a:lnTo>
                  <a:pt x="349" y="26"/>
                </a:lnTo>
                <a:lnTo>
                  <a:pt x="364" y="14"/>
                </a:lnTo>
                <a:lnTo>
                  <a:pt x="364" y="0"/>
                </a:lnTo>
                <a:lnTo>
                  <a:pt x="364" y="14"/>
                </a:lnTo>
                <a:lnTo>
                  <a:pt x="379" y="26"/>
                </a:lnTo>
                <a:lnTo>
                  <a:pt x="379" y="90"/>
                </a:lnTo>
                <a:lnTo>
                  <a:pt x="394" y="104"/>
                </a:lnTo>
                <a:lnTo>
                  <a:pt x="394" y="219"/>
                </a:lnTo>
                <a:lnTo>
                  <a:pt x="407" y="231"/>
                </a:lnTo>
                <a:lnTo>
                  <a:pt x="407" y="309"/>
                </a:lnTo>
                <a:lnTo>
                  <a:pt x="422" y="321"/>
                </a:lnTo>
                <a:lnTo>
                  <a:pt x="422" y="372"/>
                </a:lnTo>
                <a:lnTo>
                  <a:pt x="452" y="398"/>
                </a:lnTo>
                <a:lnTo>
                  <a:pt x="437" y="398"/>
                </a:lnTo>
                <a:lnTo>
                  <a:pt x="452" y="398"/>
                </a:lnTo>
                <a:lnTo>
                  <a:pt x="467" y="411"/>
                </a:lnTo>
                <a:lnTo>
                  <a:pt x="481" y="411"/>
                </a:lnTo>
                <a:lnTo>
                  <a:pt x="496" y="411"/>
                </a:lnTo>
                <a:lnTo>
                  <a:pt x="511" y="398"/>
                </a:lnTo>
                <a:lnTo>
                  <a:pt x="524" y="398"/>
                </a:lnTo>
                <a:lnTo>
                  <a:pt x="539" y="411"/>
                </a:lnTo>
                <a:lnTo>
                  <a:pt x="554" y="411"/>
                </a:lnTo>
                <a:lnTo>
                  <a:pt x="568" y="423"/>
                </a:lnTo>
                <a:lnTo>
                  <a:pt x="583" y="423"/>
                </a:lnTo>
                <a:lnTo>
                  <a:pt x="598" y="437"/>
                </a:lnTo>
                <a:lnTo>
                  <a:pt x="613" y="437"/>
                </a:lnTo>
                <a:lnTo>
                  <a:pt x="626" y="437"/>
                </a:lnTo>
                <a:lnTo>
                  <a:pt x="641" y="437"/>
                </a:lnTo>
                <a:lnTo>
                  <a:pt x="656" y="437"/>
                </a:lnTo>
                <a:lnTo>
                  <a:pt x="670" y="437"/>
                </a:lnTo>
                <a:lnTo>
                  <a:pt x="685" y="437"/>
                </a:lnTo>
                <a:lnTo>
                  <a:pt x="700" y="437"/>
                </a:lnTo>
                <a:lnTo>
                  <a:pt x="713" y="437"/>
                </a:lnTo>
                <a:lnTo>
                  <a:pt x="728" y="437"/>
                </a:lnTo>
                <a:lnTo>
                  <a:pt x="743" y="437"/>
                </a:lnTo>
                <a:lnTo>
                  <a:pt x="757" y="437"/>
                </a:lnTo>
                <a:lnTo>
                  <a:pt x="772" y="437"/>
                </a:lnTo>
                <a:lnTo>
                  <a:pt x="787" y="437"/>
                </a:lnTo>
                <a:lnTo>
                  <a:pt x="801" y="437"/>
                </a:lnTo>
                <a:lnTo>
                  <a:pt x="816" y="437"/>
                </a:lnTo>
                <a:lnTo>
                  <a:pt x="831" y="437"/>
                </a:lnTo>
                <a:lnTo>
                  <a:pt x="846" y="437"/>
                </a:lnTo>
                <a:lnTo>
                  <a:pt x="859" y="437"/>
                </a:lnTo>
                <a:lnTo>
                  <a:pt x="874" y="437"/>
                </a:lnTo>
                <a:lnTo>
                  <a:pt x="889" y="437"/>
                </a:lnTo>
                <a:lnTo>
                  <a:pt x="903" y="437"/>
                </a:lnTo>
                <a:lnTo>
                  <a:pt x="918" y="437"/>
                </a:lnTo>
                <a:lnTo>
                  <a:pt x="933" y="437"/>
                </a:lnTo>
                <a:lnTo>
                  <a:pt x="946" y="437"/>
                </a:lnTo>
                <a:lnTo>
                  <a:pt x="961" y="437"/>
                </a:lnTo>
                <a:lnTo>
                  <a:pt x="976" y="437"/>
                </a:lnTo>
                <a:lnTo>
                  <a:pt x="990" y="437"/>
                </a:lnTo>
                <a:lnTo>
                  <a:pt x="1005" y="437"/>
                </a:lnTo>
                <a:lnTo>
                  <a:pt x="1020" y="437"/>
                </a:lnTo>
                <a:lnTo>
                  <a:pt x="1033" y="437"/>
                </a:lnTo>
                <a:lnTo>
                  <a:pt x="1048" y="437"/>
                </a:lnTo>
                <a:lnTo>
                  <a:pt x="1063" y="437"/>
                </a:lnTo>
                <a:lnTo>
                  <a:pt x="1078" y="437"/>
                </a:lnTo>
                <a:lnTo>
                  <a:pt x="1092" y="437"/>
                </a:lnTo>
                <a:lnTo>
                  <a:pt x="1107" y="437"/>
                </a:lnTo>
                <a:lnTo>
                  <a:pt x="1122" y="437"/>
                </a:lnTo>
                <a:lnTo>
                  <a:pt x="1135" y="437"/>
                </a:lnTo>
                <a:lnTo>
                  <a:pt x="1150" y="437"/>
                </a:lnTo>
                <a:lnTo>
                  <a:pt x="1165" y="437"/>
                </a:lnTo>
                <a:lnTo>
                  <a:pt x="1179" y="437"/>
                </a:lnTo>
                <a:lnTo>
                  <a:pt x="1194" y="437"/>
                </a:lnTo>
                <a:lnTo>
                  <a:pt x="1209" y="437"/>
                </a:lnTo>
                <a:lnTo>
                  <a:pt x="1222" y="437"/>
                </a:lnTo>
                <a:lnTo>
                  <a:pt x="1237" y="437"/>
                </a:lnTo>
                <a:lnTo>
                  <a:pt x="1252" y="437"/>
                </a:lnTo>
                <a:lnTo>
                  <a:pt x="1266" y="437"/>
                </a:lnTo>
                <a:lnTo>
                  <a:pt x="1281" y="437"/>
                </a:lnTo>
                <a:lnTo>
                  <a:pt x="1296" y="437"/>
                </a:lnTo>
                <a:lnTo>
                  <a:pt x="1311" y="437"/>
                </a:lnTo>
                <a:lnTo>
                  <a:pt x="1324" y="437"/>
                </a:lnTo>
                <a:lnTo>
                  <a:pt x="1339" y="437"/>
                </a:lnTo>
                <a:lnTo>
                  <a:pt x="1354" y="437"/>
                </a:lnTo>
                <a:lnTo>
                  <a:pt x="1368" y="437"/>
                </a:lnTo>
                <a:lnTo>
                  <a:pt x="1383" y="437"/>
                </a:lnTo>
                <a:lnTo>
                  <a:pt x="1398" y="437"/>
                </a:lnTo>
                <a:lnTo>
                  <a:pt x="1411" y="437"/>
                </a:lnTo>
                <a:lnTo>
                  <a:pt x="1426" y="437"/>
                </a:lnTo>
                <a:lnTo>
                  <a:pt x="1441" y="437"/>
                </a:lnTo>
                <a:lnTo>
                  <a:pt x="1455" y="437"/>
                </a:lnTo>
                <a:lnTo>
                  <a:pt x="1470" y="437"/>
                </a:lnTo>
                <a:lnTo>
                  <a:pt x="1485" y="437"/>
                </a:lnTo>
                <a:lnTo>
                  <a:pt x="1499" y="437"/>
                </a:lnTo>
                <a:lnTo>
                  <a:pt x="1514" y="437"/>
                </a:lnTo>
                <a:lnTo>
                  <a:pt x="1529" y="437"/>
                </a:lnTo>
                <a:lnTo>
                  <a:pt x="1542" y="437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kern="1200"/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5202942" y="3680645"/>
            <a:ext cx="27384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sz="2400" kern="1200" dirty="0"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cs typeface="Calibri"/>
              </a:rPr>
              <a:t>Novelty Detection</a:t>
            </a:r>
          </a:p>
        </p:txBody>
      </p:sp>
    </p:spTree>
    <p:extLst>
      <p:ext uri="{BB962C8B-B14F-4D97-AF65-F5344CB8AC3E}">
        <p14:creationId xmlns:p14="http://schemas.microsoft.com/office/powerpoint/2010/main" val="358498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analysis of time series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" y="1658620"/>
            <a:ext cx="6883400" cy="3581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72996" y="5473005"/>
            <a:ext cx="7823149" cy="1200328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A periodic time series (A) can be decomposed into sums and differences of sine and cosine functions of different frequencies (B-E)</a:t>
            </a:r>
          </a:p>
        </p:txBody>
      </p:sp>
    </p:spTree>
    <p:extLst>
      <p:ext uri="{BB962C8B-B14F-4D97-AF65-F5344CB8AC3E}">
        <p14:creationId xmlns:p14="http://schemas.microsoft.com/office/powerpoint/2010/main" val="331297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harmonic series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05" y="2336049"/>
            <a:ext cx="7200900" cy="1346200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24174" y="4612311"/>
            <a:ext cx="7992962" cy="830997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rgbClr val="800000"/>
                </a:solidFill>
                <a:latin typeface="Calibri" charset="0"/>
                <a:cs typeface="+mn-cs"/>
              </a:rPr>
              <a:t>Problem: truncation of the time series (how many terms?)</a:t>
            </a:r>
          </a:p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Phenology information may be present in 5</a:t>
            </a:r>
            <a:r>
              <a:rPr lang="en-US" sz="2400" baseline="30000" dirty="0">
                <a:solidFill>
                  <a:srgbClr val="000066"/>
                </a:solidFill>
                <a:latin typeface="Calibri" charset="0"/>
                <a:cs typeface="+mn-cs"/>
              </a:rPr>
              <a:t>th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 order harmonics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70036" y="6315055"/>
            <a:ext cx="2573964" cy="369332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1800" dirty="0">
                <a:solidFill>
                  <a:srgbClr val="000066"/>
                </a:solidFill>
                <a:latin typeface="Calibri" charset="0"/>
                <a:cs typeface="+mn-cs"/>
              </a:rPr>
              <a:t>source: </a:t>
            </a:r>
            <a:r>
              <a:rPr lang="en-US" sz="1800" dirty="0" err="1">
                <a:solidFill>
                  <a:srgbClr val="000066"/>
                </a:solidFill>
                <a:latin typeface="Calibri" charset="0"/>
                <a:cs typeface="+mn-cs"/>
              </a:rPr>
              <a:t>Hernance</a:t>
            </a:r>
            <a:r>
              <a:rPr lang="en-US" sz="1800" dirty="0">
                <a:solidFill>
                  <a:srgbClr val="000066"/>
                </a:solidFill>
                <a:latin typeface="Calibri" charset="0"/>
                <a:cs typeface="+mn-cs"/>
              </a:rPr>
              <a:t> (2007)</a:t>
            </a:r>
            <a:endParaRPr lang="en-US" sz="1800" baseline="-25000" dirty="0">
              <a:solidFill>
                <a:srgbClr val="000066"/>
              </a:solidFill>
              <a:latin typeface="Calibri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653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Non-classical harmonic series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71107" y="5231592"/>
            <a:ext cx="7992962" cy="830997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rgbClr val="800000"/>
                </a:solidFill>
                <a:latin typeface="Calibri" charset="0"/>
                <a:cs typeface="+mn-cs"/>
              </a:rPr>
              <a:t>Problem: parameter estimation</a:t>
            </a:r>
          </a:p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One approach: minimize roughness on dormant period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70036" y="6315055"/>
            <a:ext cx="2573964" cy="369332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1800" dirty="0">
                <a:solidFill>
                  <a:srgbClr val="000066"/>
                </a:solidFill>
                <a:latin typeface="Calibri" charset="0"/>
                <a:cs typeface="+mn-cs"/>
              </a:rPr>
              <a:t>source: </a:t>
            </a:r>
            <a:r>
              <a:rPr lang="en-US" sz="1800" dirty="0" err="1">
                <a:solidFill>
                  <a:srgbClr val="000066"/>
                </a:solidFill>
                <a:latin typeface="Calibri" charset="0"/>
                <a:cs typeface="+mn-cs"/>
              </a:rPr>
              <a:t>Hernance</a:t>
            </a:r>
            <a:r>
              <a:rPr lang="en-US" sz="1800" dirty="0">
                <a:solidFill>
                  <a:srgbClr val="000066"/>
                </a:solidFill>
                <a:latin typeface="Calibri" charset="0"/>
                <a:cs typeface="+mn-cs"/>
              </a:rPr>
              <a:t> (2007)</a:t>
            </a:r>
            <a:endParaRPr lang="en-US" sz="1800" baseline="-25000" dirty="0">
              <a:solidFill>
                <a:srgbClr val="000066"/>
              </a:solidFill>
              <a:latin typeface="Calibri" charset="0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9" y="1792446"/>
            <a:ext cx="8178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781" y="3574609"/>
            <a:ext cx="4534684" cy="1158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81" y="3727009"/>
            <a:ext cx="4534684" cy="11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3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Non-classical harmonic series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18631" y="6110973"/>
            <a:ext cx="7992962" cy="707886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000" dirty="0">
                <a:solidFill>
                  <a:srgbClr val="000066"/>
                </a:solidFill>
                <a:latin typeface="Calibri" charset="0"/>
                <a:cs typeface="+mn-cs"/>
              </a:rPr>
              <a:t>Classical Fourier (A), Asymmetric weighting (B), Excessive roughness ©,  balanced estimation (D)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315200" y="1712865"/>
            <a:ext cx="1828800" cy="369332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1800" dirty="0">
                <a:solidFill>
                  <a:srgbClr val="000066"/>
                </a:solidFill>
                <a:latin typeface="Calibri" charset="0"/>
                <a:cs typeface="+mn-cs"/>
              </a:rPr>
              <a:t> </a:t>
            </a:r>
            <a:r>
              <a:rPr lang="en-US" sz="1800" dirty="0" err="1">
                <a:solidFill>
                  <a:srgbClr val="000066"/>
                </a:solidFill>
                <a:latin typeface="Calibri" charset="0"/>
                <a:cs typeface="+mn-cs"/>
              </a:rPr>
              <a:t>Hernance</a:t>
            </a:r>
            <a:r>
              <a:rPr lang="en-US" sz="1800" dirty="0">
                <a:solidFill>
                  <a:srgbClr val="000066"/>
                </a:solidFill>
                <a:latin typeface="Calibri" charset="0"/>
                <a:cs typeface="+mn-cs"/>
              </a:rPr>
              <a:t> (2007)</a:t>
            </a:r>
            <a:endParaRPr lang="en-US" sz="1800" baseline="-25000" dirty="0">
              <a:solidFill>
                <a:srgbClr val="000066"/>
              </a:solidFill>
              <a:latin typeface="Calibri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1028633"/>
            <a:ext cx="5781488" cy="51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20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 harmonic series to real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1404620"/>
            <a:ext cx="8125460" cy="3912259"/>
          </a:xfrm>
          <a:prstGeom prst="rect">
            <a:avLst/>
          </a:prstGeom>
          <a:ln>
            <a:solidFill>
              <a:srgbClr val="0D0D0D"/>
            </a:solidFill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72996" y="5473005"/>
            <a:ext cx="7823149" cy="461665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Magnitude of variable star (600 nights) </a:t>
            </a:r>
          </a:p>
        </p:txBody>
      </p:sp>
    </p:spTree>
    <p:extLst>
      <p:ext uri="{BB962C8B-B14F-4D97-AF65-F5344CB8AC3E}">
        <p14:creationId xmlns:p14="http://schemas.microsoft.com/office/powerpoint/2010/main" val="3742755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 harmonic series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20" y="1005592"/>
            <a:ext cx="5436624" cy="5080248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30756" y="6284575"/>
            <a:ext cx="7823149" cy="461665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 err="1">
                <a:solidFill>
                  <a:srgbClr val="000066"/>
                </a:solidFill>
                <a:latin typeface="Calibri" charset="0"/>
                <a:cs typeface="+mn-cs"/>
              </a:rPr>
              <a:t>X</a:t>
            </a:r>
            <a:r>
              <a:rPr lang="en-US" sz="2400" baseline="-25000" dirty="0" err="1">
                <a:solidFill>
                  <a:srgbClr val="000066"/>
                </a:solidFill>
                <a:latin typeface="Calibri" charset="0"/>
                <a:cs typeface="+mn-cs"/>
              </a:rPr>
              <a:t>t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 =  μ + α*</a:t>
            </a:r>
            <a:r>
              <a:rPr lang="en-US" sz="2400" dirty="0" err="1">
                <a:solidFill>
                  <a:srgbClr val="000066"/>
                </a:solidFill>
                <a:latin typeface="Calibri" charset="0"/>
                <a:cs typeface="+mn-cs"/>
              </a:rPr>
              <a:t>cos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(2*π*f</a:t>
            </a:r>
            <a:r>
              <a:rPr lang="en-US" sz="2400" baseline="-25000" dirty="0">
                <a:solidFill>
                  <a:srgbClr val="000066"/>
                </a:solidFill>
                <a:latin typeface="Calibri" charset="0"/>
                <a:cs typeface="+mn-cs"/>
              </a:rPr>
              <a:t>1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*t) + </a:t>
            </a:r>
            <a:r>
              <a:rPr lang="en-US" sz="2400" dirty="0">
                <a:solidFill>
                  <a:srgbClr val="000066"/>
                </a:solidFill>
                <a:latin typeface="Calibri" charset="0"/>
              </a:rPr>
              <a:t>β*sin(2*π*f</a:t>
            </a:r>
            <a:r>
              <a:rPr lang="en-US" sz="2400" baseline="-25000" dirty="0">
                <a:solidFill>
                  <a:srgbClr val="000066"/>
                </a:solidFill>
                <a:latin typeface="Calibri" charset="0"/>
              </a:rPr>
              <a:t>2</a:t>
            </a:r>
            <a:r>
              <a:rPr lang="en-US" sz="2400" dirty="0">
                <a:solidFill>
                  <a:srgbClr val="000066"/>
                </a:solidFill>
                <a:latin typeface="Calibri" charset="0"/>
              </a:rPr>
              <a:t>*t)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 </a:t>
            </a:r>
            <a:endParaRPr lang="en-US" sz="2400" baseline="-25000" dirty="0">
              <a:solidFill>
                <a:srgbClr val="000066"/>
              </a:solidFill>
              <a:latin typeface="Calibri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434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 harmonic series to MODIS NDVI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661160"/>
            <a:ext cx="6438900" cy="3860800"/>
          </a:xfrm>
          <a:prstGeom prst="rect">
            <a:avLst/>
          </a:prstGeom>
          <a:ln>
            <a:solidFill>
              <a:srgbClr val="0D0D0D"/>
            </a:solidFill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846320" y="6315055"/>
            <a:ext cx="4297680" cy="369332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1800" dirty="0">
                <a:solidFill>
                  <a:srgbClr val="000066"/>
                </a:solidFill>
                <a:latin typeface="Calibri" charset="0"/>
                <a:cs typeface="+mn-cs"/>
              </a:rPr>
              <a:t>source: De </a:t>
            </a:r>
            <a:r>
              <a:rPr lang="en-US" sz="1800" dirty="0" err="1">
                <a:solidFill>
                  <a:srgbClr val="000066"/>
                </a:solidFill>
                <a:latin typeface="Calibri" charset="0"/>
                <a:cs typeface="+mn-cs"/>
              </a:rPr>
              <a:t>Beurs</a:t>
            </a:r>
            <a:r>
              <a:rPr lang="en-US" sz="1800" dirty="0">
                <a:solidFill>
                  <a:srgbClr val="000066"/>
                </a:solidFill>
                <a:latin typeface="Calibri" charset="0"/>
                <a:cs typeface="+mn-cs"/>
              </a:rPr>
              <a:t> and </a:t>
            </a:r>
            <a:r>
              <a:rPr lang="en-US" sz="1800" dirty="0" err="1">
                <a:solidFill>
                  <a:srgbClr val="000066"/>
                </a:solidFill>
                <a:latin typeface="Calibri" charset="0"/>
                <a:cs typeface="+mn-cs"/>
              </a:rPr>
              <a:t>Honebry</a:t>
            </a:r>
            <a:r>
              <a:rPr lang="en-US" sz="1800" dirty="0">
                <a:solidFill>
                  <a:srgbClr val="000066"/>
                </a:solidFill>
                <a:latin typeface="Calibri" charset="0"/>
                <a:cs typeface="+mn-cs"/>
              </a:rPr>
              <a:t> (2010)</a:t>
            </a:r>
            <a:endParaRPr lang="en-US" sz="1800" baseline="-25000" dirty="0">
              <a:solidFill>
                <a:srgbClr val="000066"/>
              </a:solidFill>
              <a:latin typeface="Calibri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7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1092896" y="1184459"/>
            <a:ext cx="5610524" cy="4409716"/>
            <a:chOff x="560388" y="591282"/>
            <a:chExt cx="7240812" cy="6247668"/>
          </a:xfrm>
          <a:solidFill>
            <a:srgbClr val="E1E6F1"/>
          </a:solidFill>
        </p:grpSpPr>
        <p:sp>
          <p:nvSpPr>
            <p:cNvPr id="6" name="Line 20"/>
            <p:cNvSpPr>
              <a:spLocks noChangeShapeType="1"/>
            </p:cNvSpPr>
            <p:nvPr/>
          </p:nvSpPr>
          <p:spPr bwMode="auto">
            <a:xfrm flipV="1">
              <a:off x="699772" y="591282"/>
              <a:ext cx="4717608" cy="8757"/>
            </a:xfrm>
            <a:prstGeom prst="line">
              <a:avLst/>
            </a:prstGeom>
            <a:grpFill/>
            <a:ln w="9525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 sz="1800">
                <a:solidFill>
                  <a:srgbClr val="4D4D4F"/>
                </a:solidFill>
              </a:endParaRPr>
            </a:p>
          </p:txBody>
        </p:sp>
        <p:sp>
          <p:nvSpPr>
            <p:cNvPr id="8" name="Line 22"/>
            <p:cNvSpPr>
              <a:spLocks noChangeShapeType="1"/>
            </p:cNvSpPr>
            <p:nvPr/>
          </p:nvSpPr>
          <p:spPr bwMode="auto">
            <a:xfrm>
              <a:off x="560388" y="698124"/>
              <a:ext cx="0" cy="3720226"/>
            </a:xfrm>
            <a:prstGeom prst="line">
              <a:avLst/>
            </a:prstGeom>
            <a:grpFill/>
            <a:ln w="9525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 sz="1800">
                <a:solidFill>
                  <a:srgbClr val="4D4D4F"/>
                </a:solidFill>
              </a:endParaRPr>
            </a:p>
          </p:txBody>
        </p:sp>
        <p:sp>
          <p:nvSpPr>
            <p:cNvPr id="9" name="Line 24"/>
            <p:cNvSpPr>
              <a:spLocks noChangeShapeType="1"/>
            </p:cNvSpPr>
            <p:nvPr/>
          </p:nvSpPr>
          <p:spPr bwMode="auto">
            <a:xfrm>
              <a:off x="5417379" y="605294"/>
              <a:ext cx="2383821" cy="2389072"/>
            </a:xfrm>
            <a:prstGeom prst="line">
              <a:avLst/>
            </a:prstGeom>
            <a:grpFill/>
            <a:ln w="9525">
              <a:solidFill>
                <a:schemeClr val="accent4"/>
              </a:solidFill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 sz="1800">
                <a:solidFill>
                  <a:srgbClr val="4D4D4F"/>
                </a:solidFill>
              </a:endParaRPr>
            </a:p>
          </p:txBody>
        </p:sp>
        <p:pic>
          <p:nvPicPr>
            <p:cNvPr id="11" name="Picture 27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10494" y="680609"/>
              <a:ext cx="4601454" cy="37832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" name="Picture 28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924930" y="897798"/>
              <a:ext cx="4603241" cy="378153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" name="Picture 29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141153" y="1113235"/>
              <a:ext cx="4603241" cy="37832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30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357378" y="1328671"/>
              <a:ext cx="4601454" cy="37832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31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573601" y="1544109"/>
              <a:ext cx="4601455" cy="37832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6" name="Picture 3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789825" y="1761297"/>
              <a:ext cx="4601454" cy="378152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3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004262" y="1976733"/>
              <a:ext cx="4603241" cy="37832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8" name="Picture 34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220485" y="2192171"/>
              <a:ext cx="4603241" cy="37832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9" name="Picture 35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36709" y="2407607"/>
              <a:ext cx="4601454" cy="37832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0" name="Picture 36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652932" y="2624795"/>
              <a:ext cx="4601455" cy="378153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1" name="Picture 37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869156" y="2840233"/>
              <a:ext cx="4601454" cy="37832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2" name="Picture 38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85380" y="3055669"/>
              <a:ext cx="4601455" cy="37832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920267" y="6007433"/>
            <a:ext cx="7715392" cy="646331"/>
          </a:xfrm>
          <a:prstGeom prst="rect">
            <a:avLst/>
          </a:prstGeom>
          <a:solidFill>
            <a:srgbClr val="E1E6F1"/>
          </a:solidFill>
        </p:spPr>
        <p:txBody>
          <a:bodyPr wrap="square" tIns="137160" bIns="137160" rtlCol="0">
            <a:spAutoFit/>
          </a:bodyPr>
          <a:lstStyle/>
          <a:p>
            <a:pPr algn="ctr" eaLnBrk="0" hangingPunct="0"/>
            <a:r>
              <a:rPr lang="en-AU" sz="2400" dirty="0">
                <a:solidFill>
                  <a:srgbClr val="000090"/>
                </a:solidFill>
                <a:latin typeface="Calibri"/>
                <a:cs typeface="Calibri"/>
              </a:rPr>
              <a:t>What are we looking for in big EO data?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2110" y="1189057"/>
            <a:ext cx="3141890" cy="369332"/>
          </a:xfrm>
          <a:prstGeom prst="rect">
            <a:avLst/>
          </a:prstGeom>
          <a:solidFill>
            <a:srgbClr val="E8E8F1"/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800" dirty="0">
                <a:solidFill>
                  <a:srgbClr val="000090"/>
                </a:solidFill>
                <a:latin typeface="Calibri"/>
                <a:cs typeface="Calibri"/>
              </a:rPr>
              <a:t>graphics: Geoscience Australia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changes with big EO data? </a:t>
            </a:r>
          </a:p>
        </p:txBody>
      </p:sp>
    </p:spTree>
    <p:extLst>
      <p:ext uri="{BB962C8B-B14F-4D97-AF65-F5344CB8AC3E}">
        <p14:creationId xmlns:p14="http://schemas.microsoft.com/office/powerpoint/2010/main" val="70294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en-US" dirty="0">
                <a:solidFill>
                  <a:srgbClr val="000066"/>
                </a:solidFill>
                <a:latin typeface="Calibri" charset="0"/>
              </a:rPr>
              <a:t>Sampling theorem: minimum rate to reconstruct a periodic signal 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03476" y="5789071"/>
            <a:ext cx="7823149" cy="954107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800" dirty="0">
                <a:solidFill>
                  <a:srgbClr val="000066"/>
                </a:solidFill>
                <a:latin typeface="Calibri" charset="0"/>
                <a:cs typeface="+mn-cs"/>
              </a:rPr>
              <a:t>In theory: insufficient  (above) and sufficient (below) sampling rates to reconstruct a periodic signal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65" y="1252199"/>
            <a:ext cx="5196511" cy="2166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87" y="3276418"/>
            <a:ext cx="5265747" cy="22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23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261065"/>
            <a:ext cx="7940307" cy="4311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" y="5655434"/>
            <a:ext cx="7846060" cy="4358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1040" y="6180667"/>
            <a:ext cx="8219440" cy="551542"/>
          </a:xfrm>
          <a:prstGeom prst="rect">
            <a:avLst/>
          </a:prstGeom>
          <a:solidFill>
            <a:srgbClr val="E8E8F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alibri"/>
                <a:cs typeface="Calibri"/>
              </a:rPr>
              <a:t>Hypothesis: periodic signal</a:t>
            </a:r>
          </a:p>
        </p:txBody>
      </p:sp>
      <p:sp>
        <p:nvSpPr>
          <p:cNvPr id="7" name="Rectangle 6"/>
          <p:cNvSpPr/>
          <p:nvPr/>
        </p:nvSpPr>
        <p:spPr>
          <a:xfrm>
            <a:off x="7220857" y="909568"/>
            <a:ext cx="192314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600" dirty="0">
                <a:solidFill>
                  <a:srgbClr val="000090"/>
                </a:solidFill>
                <a:latin typeface="Calibri"/>
                <a:cs typeface="Calibri"/>
              </a:rPr>
              <a:t>Willis </a:t>
            </a:r>
            <a:r>
              <a:rPr lang="en-US" sz="1600" dirty="0" err="1">
                <a:solidFill>
                  <a:srgbClr val="000090"/>
                </a:solidFill>
                <a:latin typeface="Calibri"/>
                <a:cs typeface="Calibri"/>
              </a:rPr>
              <a:t>Eschenbach</a:t>
            </a:r>
            <a:endParaRPr lang="en-US" sz="16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function to sample data</a:t>
            </a:r>
          </a:p>
        </p:txBody>
      </p:sp>
    </p:spTree>
    <p:extLst>
      <p:ext uri="{BB962C8B-B14F-4D97-AF65-F5344CB8AC3E}">
        <p14:creationId xmlns:p14="http://schemas.microsoft.com/office/powerpoint/2010/main" val="2641608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29920" y="6011210"/>
            <a:ext cx="7995920" cy="551542"/>
          </a:xfrm>
          <a:prstGeom prst="rect">
            <a:avLst/>
          </a:prstGeom>
          <a:solidFill>
            <a:srgbClr val="E8E8F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alibri"/>
                <a:cs typeface="Calibri"/>
              </a:rPr>
              <a:t>temp = (2 + sin(2 π* (</a:t>
            </a:r>
            <a:r>
              <a:rPr lang="en-US" sz="2400" dirty="0" err="1">
                <a:latin typeface="Calibri"/>
                <a:cs typeface="Calibri"/>
              </a:rPr>
              <a:t>julianday</a:t>
            </a:r>
            <a:r>
              <a:rPr lang="en-US" sz="2400" dirty="0">
                <a:latin typeface="Calibri"/>
                <a:cs typeface="Calibri"/>
              </a:rPr>
              <a:t>  + lag)/365.25)) ˆ1.4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078726"/>
            <a:ext cx="7953467" cy="48242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6640" y="723174"/>
            <a:ext cx="1737360" cy="338554"/>
          </a:xfrm>
          <a:prstGeom prst="rect">
            <a:avLst/>
          </a:prstGeom>
          <a:solidFill>
            <a:srgbClr val="E8E8F1"/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600" dirty="0">
                <a:solidFill>
                  <a:srgbClr val="000090"/>
                </a:solidFill>
                <a:latin typeface="Calibri"/>
                <a:cs typeface="Calibri"/>
              </a:rPr>
              <a:t>Willis </a:t>
            </a:r>
            <a:r>
              <a:rPr lang="en-US" sz="1600" dirty="0" err="1">
                <a:solidFill>
                  <a:srgbClr val="000090"/>
                </a:solidFill>
                <a:latin typeface="Calibri"/>
                <a:cs typeface="Calibri"/>
              </a:rPr>
              <a:t>Eschenbach</a:t>
            </a:r>
            <a:endParaRPr lang="en-US" sz="16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381000"/>
            <a:ext cx="8153400" cy="762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r>
              <a:rPr lang="en-US"/>
              <a:t>Fitting a function to sample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01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analysis: parametric methods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95"/>
          <a:stretch>
            <a:fillRect/>
          </a:stretch>
        </p:blipFill>
        <p:spPr bwMode="auto">
          <a:xfrm>
            <a:off x="1501017" y="1427848"/>
            <a:ext cx="5211762" cy="32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r="429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947583" y="6457890"/>
            <a:ext cx="5196417" cy="400110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000" dirty="0">
                <a:solidFill>
                  <a:srgbClr val="000066"/>
                </a:solidFill>
                <a:latin typeface="Calibri" charset="0"/>
                <a:cs typeface="+mn-cs"/>
              </a:rPr>
              <a:t>Zhang et al. (2003), </a:t>
            </a:r>
            <a:r>
              <a:rPr lang="en-US" sz="2000" dirty="0" err="1">
                <a:solidFill>
                  <a:srgbClr val="000066"/>
                </a:solidFill>
                <a:latin typeface="Calibri" charset="0"/>
                <a:cs typeface="+mn-cs"/>
              </a:rPr>
              <a:t>Jönsson</a:t>
            </a:r>
            <a:r>
              <a:rPr lang="en-US" sz="2000" dirty="0">
                <a:solidFill>
                  <a:srgbClr val="000066"/>
                </a:solidFill>
                <a:latin typeface="Calibri" charset="0"/>
                <a:cs typeface="+mn-cs"/>
              </a:rPr>
              <a:t> and </a:t>
            </a:r>
            <a:r>
              <a:rPr lang="en-US" sz="2000" dirty="0" err="1">
                <a:solidFill>
                  <a:srgbClr val="000066"/>
                </a:solidFill>
                <a:latin typeface="Calibri" charset="0"/>
                <a:cs typeface="+mn-cs"/>
              </a:rPr>
              <a:t>Eklundh</a:t>
            </a:r>
            <a:r>
              <a:rPr lang="en-US" sz="2000" dirty="0">
                <a:solidFill>
                  <a:srgbClr val="000066"/>
                </a:solidFill>
                <a:latin typeface="Calibri" charset="0"/>
                <a:cs typeface="+mn-cs"/>
              </a:rPr>
              <a:t> (2004)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64393" y="4712423"/>
            <a:ext cx="7823149" cy="523220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800" dirty="0">
                <a:solidFill>
                  <a:srgbClr val="000066"/>
                </a:solidFill>
                <a:latin typeface="Calibri" charset="0"/>
                <a:cs typeface="+mn-cs"/>
              </a:rPr>
              <a:t>TIMESAT: relate time series with crop phenology</a:t>
            </a:r>
          </a:p>
        </p:txBody>
      </p:sp>
    </p:spTree>
    <p:extLst>
      <p:ext uri="{BB962C8B-B14F-4D97-AF65-F5344CB8AC3E}">
        <p14:creationId xmlns:p14="http://schemas.microsoft.com/office/powerpoint/2010/main" val="4251921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analysis: parametric 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64" y="1102107"/>
            <a:ext cx="6138477" cy="5377209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538550" y="6457890"/>
            <a:ext cx="2605450" cy="400110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000" dirty="0" err="1">
                <a:solidFill>
                  <a:srgbClr val="000066"/>
                </a:solidFill>
                <a:latin typeface="Calibri" charset="0"/>
                <a:cs typeface="+mn-cs"/>
              </a:rPr>
              <a:t>Hermance</a:t>
            </a:r>
            <a:r>
              <a:rPr lang="en-US" sz="2000" dirty="0">
                <a:solidFill>
                  <a:srgbClr val="000066"/>
                </a:solidFill>
                <a:latin typeface="Calibri" charset="0"/>
                <a:cs typeface="+mn-cs"/>
              </a:rPr>
              <a:t> et al.(2007)</a:t>
            </a:r>
          </a:p>
        </p:txBody>
      </p:sp>
    </p:spTree>
    <p:extLst>
      <p:ext uri="{BB962C8B-B14F-4D97-AF65-F5344CB8AC3E}">
        <p14:creationId xmlns:p14="http://schemas.microsoft.com/office/powerpoint/2010/main" val="579263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err="1">
                <a:latin typeface="Calibri" charset="0"/>
              </a:rPr>
              <a:t>Challenges</a:t>
            </a:r>
            <a:r>
              <a:rPr lang="pt-BR" dirty="0">
                <a:latin typeface="Calibri" charset="0"/>
              </a:rPr>
              <a:t> </a:t>
            </a:r>
            <a:r>
              <a:rPr lang="pt-BR" dirty="0" err="1">
                <a:latin typeface="Calibri" charset="0"/>
              </a:rPr>
              <a:t>with</a:t>
            </a:r>
            <a:r>
              <a:rPr lang="pt-BR" dirty="0">
                <a:latin typeface="Calibri" charset="0"/>
              </a:rPr>
              <a:t> </a:t>
            </a:r>
            <a:r>
              <a:rPr lang="pt-BR" dirty="0" err="1">
                <a:latin typeface="Calibri" charset="0"/>
              </a:rPr>
              <a:t>parametric</a:t>
            </a:r>
            <a:r>
              <a:rPr lang="pt-BR" dirty="0">
                <a:latin typeface="Calibri" charset="0"/>
              </a:rPr>
              <a:t> approach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305" y="1414365"/>
            <a:ext cx="7782280" cy="4211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938838" y="6488113"/>
            <a:ext cx="32051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source: INPE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77061" y="5746820"/>
            <a:ext cx="7823149" cy="830997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limited to agriculture</a:t>
            </a:r>
          </a:p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hard to cope with different crop varieties</a:t>
            </a:r>
          </a:p>
        </p:txBody>
      </p:sp>
    </p:spTree>
    <p:extLst>
      <p:ext uri="{BB962C8B-B14F-4D97-AF65-F5344CB8AC3E}">
        <p14:creationId xmlns:p14="http://schemas.microsoft.com/office/powerpoint/2010/main" val="2369822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73" y="3107377"/>
            <a:ext cx="4776378" cy="2748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mining: prediction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26" y="1250225"/>
            <a:ext cx="8235462" cy="2186663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984750" y="1007473"/>
            <a:ext cx="4159250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Esling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 &amp; </a:t>
            </a: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Agon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 (2012), Zhu et al.(2012)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026582" y="5822888"/>
            <a:ext cx="7747001" cy="954107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GB" sz="2800" dirty="0">
                <a:solidFill>
                  <a:srgbClr val="00005E"/>
                </a:solidFill>
                <a:latin typeface="Calibri"/>
                <a:cs typeface="Calibri"/>
              </a:rPr>
              <a:t> Predict the next LANDSAT image</a:t>
            </a:r>
          </a:p>
          <a:p>
            <a:pPr algn="ctr">
              <a:spcBef>
                <a:spcPts val="0"/>
              </a:spcBef>
              <a:defRPr/>
            </a:pPr>
            <a:r>
              <a:rPr lang="en-GB" sz="2800" dirty="0">
                <a:solidFill>
                  <a:srgbClr val="00005E"/>
                </a:solidFill>
                <a:latin typeface="Calibri"/>
                <a:cs typeface="Calibri"/>
              </a:rPr>
              <a:t>predicted vs. observed forest pixels (pine forest)</a:t>
            </a:r>
          </a:p>
        </p:txBody>
      </p:sp>
    </p:spTree>
    <p:extLst>
      <p:ext uri="{BB962C8B-B14F-4D97-AF65-F5344CB8AC3E}">
        <p14:creationId xmlns:p14="http://schemas.microsoft.com/office/powerpoint/2010/main" val="1065606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mining: event detection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727201"/>
            <a:ext cx="7651750" cy="2242227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508750" y="6457890"/>
            <a:ext cx="2550586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Esling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&amp; </a:t>
            </a:r>
            <a:r>
              <a:rPr lang="en-GB" sz="20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Agon</a:t>
            </a: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(2012)</a:t>
            </a:r>
          </a:p>
        </p:txBody>
      </p:sp>
      <p:sp>
        <p:nvSpPr>
          <p:cNvPr id="5" name="Rectangle 4"/>
          <p:cNvSpPr/>
          <p:nvPr/>
        </p:nvSpPr>
        <p:spPr>
          <a:xfrm>
            <a:off x="945359" y="4344027"/>
            <a:ext cx="7173433" cy="954107"/>
          </a:xfrm>
          <a:prstGeom prst="rect">
            <a:avLst/>
          </a:prstGeom>
          <a:solidFill>
            <a:srgbClr val="E1E6F1"/>
          </a:solidFill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Deviation from standard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behaviour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 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find subsequences that do not follow the model </a:t>
            </a:r>
          </a:p>
        </p:txBody>
      </p:sp>
    </p:spTree>
    <p:extLst>
      <p:ext uri="{BB962C8B-B14F-4D97-AF65-F5344CB8AC3E}">
        <p14:creationId xmlns:p14="http://schemas.microsoft.com/office/powerpoint/2010/main" val="3633866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mining: event detection</a:t>
            </a:r>
          </a:p>
        </p:txBody>
      </p:sp>
      <p:pic>
        <p:nvPicPr>
          <p:cNvPr id="3" name="Picture 2" descr="plant_mort_thin copy"/>
          <p:cNvPicPr/>
          <p:nvPr/>
        </p:nvPicPr>
        <p:blipFill rotWithShape="1">
          <a:blip r:embed="rId2"/>
          <a:srcRect b="7"/>
          <a:stretch/>
        </p:blipFill>
        <p:spPr bwMode="auto">
          <a:xfrm>
            <a:off x="912389" y="1312333"/>
            <a:ext cx="7427278" cy="427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00892" y="5675506"/>
            <a:ext cx="7823149" cy="523220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800" dirty="0">
                <a:solidFill>
                  <a:srgbClr val="000066"/>
                </a:solidFill>
                <a:latin typeface="Calibri" charset="0"/>
                <a:cs typeface="+mn-cs"/>
              </a:rPr>
              <a:t>BFAST: changes in a pine plantation (trend breaks) 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424084" y="6457890"/>
            <a:ext cx="2719916" cy="400110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2000" dirty="0" err="1">
                <a:solidFill>
                  <a:srgbClr val="000066"/>
                </a:solidFill>
                <a:latin typeface="Calibri"/>
              </a:rPr>
              <a:t>Verbesselt</a:t>
            </a:r>
            <a:r>
              <a:rPr lang="en-US" sz="2000" dirty="0">
                <a:solidFill>
                  <a:srgbClr val="000066"/>
                </a:solidFill>
                <a:latin typeface="Calibri"/>
              </a:rPr>
              <a:t> et al. (2010)</a:t>
            </a:r>
          </a:p>
        </p:txBody>
      </p:sp>
    </p:spTree>
    <p:extLst>
      <p:ext uri="{BB962C8B-B14F-4D97-AF65-F5344CB8AC3E}">
        <p14:creationId xmlns:p14="http://schemas.microsoft.com/office/powerpoint/2010/main" val="385818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mining: pattern matching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4" y="1530349"/>
            <a:ext cx="8159750" cy="26337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65986" y="4259362"/>
            <a:ext cx="5852931" cy="1384995"/>
          </a:xfrm>
          <a:prstGeom prst="rect">
            <a:avLst/>
          </a:prstGeom>
          <a:solidFill>
            <a:srgbClr val="E1E6F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Finding subsequences in a time series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High computational complexity </a:t>
            </a:r>
          </a:p>
          <a:p>
            <a:pPr algn="ctr"/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Patterns are idealized, data is noisy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561667" y="6457890"/>
            <a:ext cx="2582333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Esling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 &amp; </a:t>
            </a: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Agon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 (2012)</a:t>
            </a:r>
          </a:p>
        </p:txBody>
      </p:sp>
    </p:spTree>
    <p:extLst>
      <p:ext uri="{BB962C8B-B14F-4D97-AF65-F5344CB8AC3E}">
        <p14:creationId xmlns:p14="http://schemas.microsoft.com/office/powerpoint/2010/main" val="54683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of unemployment USA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785620"/>
            <a:ext cx="5905500" cy="4025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2110" y="6488668"/>
            <a:ext cx="3141890" cy="369332"/>
          </a:xfrm>
          <a:prstGeom prst="rect">
            <a:avLst/>
          </a:prstGeom>
          <a:solidFill>
            <a:srgbClr val="E8E8F1"/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800" dirty="0">
                <a:solidFill>
                  <a:srgbClr val="000090"/>
                </a:solidFill>
                <a:latin typeface="Calibri"/>
                <a:cs typeface="Calibri"/>
              </a:rPr>
              <a:t>source: Geoscience Australia</a:t>
            </a:r>
          </a:p>
        </p:txBody>
      </p:sp>
    </p:spTree>
    <p:extLst>
      <p:ext uri="{BB962C8B-B14F-4D97-AF65-F5344CB8AC3E}">
        <p14:creationId xmlns:p14="http://schemas.microsoft.com/office/powerpoint/2010/main" val="3858447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300" y="1554163"/>
            <a:ext cx="84042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Shape 7"/>
          <p:cNvSpPr txBox="1">
            <a:spLocks noChangeArrowheads="1"/>
          </p:cNvSpPr>
          <p:nvPr/>
        </p:nvSpPr>
        <p:spPr bwMode="auto">
          <a:xfrm>
            <a:off x="3041650" y="2571750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1</a:t>
            </a:r>
          </a:p>
        </p:txBody>
      </p:sp>
      <p:sp>
        <p:nvSpPr>
          <p:cNvPr id="22533" name="TextShape 8"/>
          <p:cNvSpPr txBox="1">
            <a:spLocks noChangeArrowheads="1"/>
          </p:cNvSpPr>
          <p:nvPr/>
        </p:nvSpPr>
        <p:spPr bwMode="auto">
          <a:xfrm>
            <a:off x="2986088" y="3833813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2</a:t>
            </a:r>
          </a:p>
        </p:txBody>
      </p:sp>
      <p:sp>
        <p:nvSpPr>
          <p:cNvPr id="22534" name="TextShape 9"/>
          <p:cNvSpPr txBox="1">
            <a:spLocks noChangeArrowheads="1"/>
          </p:cNvSpPr>
          <p:nvPr/>
        </p:nvSpPr>
        <p:spPr bwMode="auto">
          <a:xfrm>
            <a:off x="2959100" y="5059363"/>
            <a:ext cx="774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sz="1400" dirty="0" err="1">
                <a:solidFill>
                  <a:srgbClr val="000000"/>
                </a:solidFill>
                <a:latin typeface="Calibri"/>
                <a:cs typeface="Calibri"/>
              </a:rPr>
              <a:t>Área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 3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556250" y="6457890"/>
            <a:ext cx="3587750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source: Victor </a:t>
            </a: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Maus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 (INPE, IFGI)</a:t>
            </a:r>
          </a:p>
        </p:txBody>
      </p:sp>
      <p:sp>
        <p:nvSpPr>
          <p:cNvPr id="225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Hypotesis</a:t>
            </a:r>
            <a:r>
              <a:rPr lang="en-US" dirty="0"/>
              <a:t>: land patterns have distinct shapes</a:t>
            </a:r>
          </a:p>
        </p:txBody>
      </p:sp>
      <p:sp>
        <p:nvSpPr>
          <p:cNvPr id="22537" name="TextShape 3"/>
          <p:cNvSpPr txBox="1">
            <a:spLocks noChangeArrowheads="1"/>
          </p:cNvSpPr>
          <p:nvPr/>
        </p:nvSpPr>
        <p:spPr bwMode="auto">
          <a:xfrm>
            <a:off x="6270625" y="2878138"/>
            <a:ext cx="12128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38" name="TextShape 5"/>
          <p:cNvSpPr txBox="1">
            <a:spLocks noChangeArrowheads="1"/>
          </p:cNvSpPr>
          <p:nvPr/>
        </p:nvSpPr>
        <p:spPr bwMode="auto">
          <a:xfrm>
            <a:off x="6266988" y="1140082"/>
            <a:ext cx="1374775" cy="54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Pasture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39" name="TextShape 3"/>
          <p:cNvSpPr txBox="1">
            <a:spLocks noChangeArrowheads="1"/>
          </p:cNvSpPr>
          <p:nvPr/>
        </p:nvSpPr>
        <p:spPr bwMode="auto">
          <a:xfrm>
            <a:off x="5016500" y="1152986"/>
            <a:ext cx="1222375" cy="57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40" name="TextShape 3"/>
          <p:cNvSpPr txBox="1">
            <a:spLocks noChangeArrowheads="1"/>
          </p:cNvSpPr>
          <p:nvPr/>
        </p:nvSpPr>
        <p:spPr bwMode="auto">
          <a:xfrm>
            <a:off x="5065713" y="4187825"/>
            <a:ext cx="12128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Forest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541" name="TextShape 4"/>
          <p:cNvSpPr txBox="1">
            <a:spLocks noChangeArrowheads="1"/>
          </p:cNvSpPr>
          <p:nvPr/>
        </p:nvSpPr>
        <p:spPr bwMode="auto">
          <a:xfrm>
            <a:off x="7254875" y="4195763"/>
            <a:ext cx="11541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2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Agriculture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TextShape 4"/>
          <p:cNvSpPr txBox="1">
            <a:spLocks noChangeArrowheads="1"/>
          </p:cNvSpPr>
          <p:nvPr/>
        </p:nvSpPr>
        <p:spPr bwMode="auto">
          <a:xfrm>
            <a:off x="7859883" y="1180086"/>
            <a:ext cx="1154113" cy="4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0" rIns="81639" bIns="40820"/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Agric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64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706488" y="333634"/>
            <a:ext cx="8228160" cy="806485"/>
          </a:xfrm>
          <a:ln/>
        </p:spPr>
        <p:txBody>
          <a:bodyPr tIns="25145"/>
          <a:lstStyle/>
          <a:p>
            <a:pPr>
              <a:lnSpc>
                <a:spcPct val="95000"/>
              </a:lnSpc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b="1" dirty="0">
                <a:solidFill>
                  <a:srgbClr val="003399"/>
                </a:solidFill>
              </a:rPr>
              <a:t>Assumption: shape recognition is key problem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6320" y="1080113"/>
            <a:ext cx="5817600" cy="194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3124800" y="1925482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137120" y="1860675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084640" y="1925482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130080" y="1892358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7142400" y="1925482"/>
            <a:ext cx="538560" cy="2131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sz="1100"/>
              <a:t>Fallow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1254240" y="2429535"/>
            <a:ext cx="7253280" cy="410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buSzPct val="45000"/>
              <a:buFont typeface="Wingdings" charset="0"/>
              <a:buNone/>
            </a:pPr>
            <a:endParaRPr lang="en-US"/>
          </a:p>
          <a:p>
            <a:pPr>
              <a:buSzPct val="45000"/>
              <a:buFont typeface="Wingdings" charset="0"/>
              <a:buNone/>
            </a:pPr>
            <a:endParaRPr lang="en-US"/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15" y="1174432"/>
            <a:ext cx="2522780" cy="179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600" y="4794263"/>
            <a:ext cx="6468480" cy="198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211" y="3026334"/>
            <a:ext cx="2818080" cy="1906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82" name="Line 14"/>
          <p:cNvSpPr>
            <a:spLocks noChangeShapeType="1"/>
          </p:cNvSpPr>
          <p:nvPr/>
        </p:nvSpPr>
        <p:spPr bwMode="auto">
          <a:xfrm flipV="1">
            <a:off x="3884195" y="4353201"/>
            <a:ext cx="466560" cy="10081"/>
          </a:xfrm>
          <a:prstGeom prst="line">
            <a:avLst/>
          </a:prstGeom>
          <a:noFill/>
          <a:ln w="54720" cap="flat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 flipV="1">
            <a:off x="3891395" y="4680116"/>
            <a:ext cx="466560" cy="10081"/>
          </a:xfrm>
          <a:prstGeom prst="line">
            <a:avLst/>
          </a:prstGeom>
          <a:noFill/>
          <a:ln w="54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4327715" y="4227908"/>
            <a:ext cx="1297440" cy="29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97000"/>
              </a:lnSpc>
              <a:buClrTx/>
              <a:buFontTx/>
              <a:buNone/>
            </a:pPr>
            <a:r>
              <a:rPr lang="en-US" sz="1500" b="1" dirty="0">
                <a:solidFill>
                  <a:srgbClr val="003399"/>
                </a:solidFill>
                <a:latin typeface="Calibri"/>
              </a:rPr>
              <a:t>Soybean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4350755" y="4524579"/>
            <a:ext cx="1274400" cy="29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ヒラギノ角ゴ Pro W3" charset="0"/>
                <a:cs typeface="Droid Sans Fallback" charset="0"/>
              </a:defRPr>
            </a:lvl9pPr>
          </a:lstStyle>
          <a:p>
            <a:pPr>
              <a:lnSpc>
                <a:spcPct val="97000"/>
              </a:lnSpc>
              <a:buClrTx/>
              <a:buFontTx/>
              <a:buNone/>
            </a:pPr>
            <a:r>
              <a:rPr lang="en-US" sz="1500" b="1" dirty="0">
                <a:solidFill>
                  <a:srgbClr val="003399"/>
                </a:solidFill>
                <a:latin typeface="Calibri"/>
              </a:rPr>
              <a:t>Ryegrass</a:t>
            </a:r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981" y="2784329"/>
            <a:ext cx="2455784" cy="160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7397087" y="6457890"/>
            <a:ext cx="174691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Victor </a:t>
            </a:r>
            <a:r>
              <a:rPr lang="en-GB" sz="20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Maus</a:t>
            </a:r>
            <a:endParaRPr lang="en-GB" sz="20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032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380999"/>
            <a:ext cx="8308075" cy="956481"/>
          </a:xfrm>
        </p:spPr>
        <p:txBody>
          <a:bodyPr/>
          <a:lstStyle/>
          <a:p>
            <a:r>
              <a:rPr lang="en-US"/>
              <a:t>Land use patterns </a:t>
            </a:r>
            <a:r>
              <a:rPr lang="en-US" dirty="0"/>
              <a:t>derive from </a:t>
            </a:r>
            <a:r>
              <a:rPr lang="en-US" dirty="0" err="1"/>
              <a:t>phenological</a:t>
            </a:r>
            <a:r>
              <a:rPr lang="en-US" dirty="0"/>
              <a:t> cycles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956808" y="5996225"/>
            <a:ext cx="510235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Temporal patterns of EVI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modis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16 days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904" y="1337480"/>
            <a:ext cx="5541263" cy="4653045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059167" y="6457890"/>
            <a:ext cx="2084833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Arvor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 et al. (2011)</a:t>
            </a:r>
          </a:p>
        </p:txBody>
      </p:sp>
    </p:spTree>
    <p:extLst>
      <p:ext uri="{BB962C8B-B14F-4D97-AF65-F5344CB8AC3E}">
        <p14:creationId xmlns:p14="http://schemas.microsoft.com/office/powerpoint/2010/main" val="904619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patterns of different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87" y="1143000"/>
            <a:ext cx="8637626" cy="5655841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266161" y="6457890"/>
            <a:ext cx="1815152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Maus</a:t>
            </a: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541910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0999"/>
            <a:ext cx="8153400" cy="942833"/>
          </a:xfrm>
        </p:spPr>
        <p:txBody>
          <a:bodyPr/>
          <a:lstStyle/>
          <a:p>
            <a:r>
              <a:rPr lang="en-US" dirty="0"/>
              <a:t>How to match land use patterns in a remote sensing time series?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41628"/>
            <a:ext cx="7868788" cy="29211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0958" y="5325567"/>
            <a:ext cx="687847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 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good match needs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shape similarity and </a:t>
            </a:r>
            <a:r>
              <a:rPr lang="en-US" sz="240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temporal coherence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245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similarity?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478529" y="6457890"/>
            <a:ext cx="3665471" cy="400110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000" dirty="0">
                <a:solidFill>
                  <a:srgbClr val="000066"/>
                </a:solidFill>
                <a:latin typeface="Calibri" charset="0"/>
                <a:cs typeface="+mn-cs"/>
              </a:rPr>
              <a:t>adapted from Keogh (2006)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995069" y="5209803"/>
            <a:ext cx="7535163" cy="830997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resemblance, likeness, sameness, comparability, correspondence, analogy, parallel, equivalence;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27" y="1038701"/>
            <a:ext cx="7623958" cy="40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79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098" y="1532010"/>
            <a:ext cx="4889028" cy="35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0999"/>
            <a:ext cx="8153400" cy="915537"/>
          </a:xfrm>
        </p:spPr>
        <p:txBody>
          <a:bodyPr/>
          <a:lstStyle/>
          <a:p>
            <a:r>
              <a:rPr lang="en-US" dirty="0"/>
              <a:t>Dynamic Time Warping: pattern matching by similarity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554" y="1532010"/>
            <a:ext cx="4222259" cy="48154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2775" y="6185529"/>
            <a:ext cx="720692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DTW  “warps” the time axis: nonlinear matching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60628" y="1229607"/>
            <a:ext cx="318337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Arvor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 et al (2012), Keogh (2006)</a:t>
            </a:r>
          </a:p>
        </p:txBody>
      </p:sp>
    </p:spTree>
    <p:extLst>
      <p:ext uri="{BB962C8B-B14F-4D97-AF65-F5344CB8AC3E}">
        <p14:creationId xmlns:p14="http://schemas.microsoft.com/office/powerpoint/2010/main" val="5481658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9pPr>
          </a:lstStyle>
          <a:p>
            <a:pPr>
              <a:buClrTx/>
              <a:buFontTx/>
              <a:buNone/>
            </a:pPr>
            <a:endParaRPr lang="en-US"/>
          </a:p>
          <a:p>
            <a:pPr>
              <a:buClrTx/>
              <a:buFontTx/>
              <a:buNone/>
            </a:pPr>
            <a:endParaRPr lang="en-US"/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499272" y="1550006"/>
            <a:ext cx="8644728" cy="3611737"/>
            <a:chOff x="23" y="828"/>
            <a:chExt cx="5758" cy="2427"/>
          </a:xfrm>
        </p:grpSpPr>
        <p:grpSp>
          <p:nvGrpSpPr>
            <p:cNvPr id="17412" name="Group 4"/>
            <p:cNvGrpSpPr>
              <a:grpSpLocks/>
            </p:cNvGrpSpPr>
            <p:nvPr/>
          </p:nvGrpSpPr>
          <p:grpSpPr bwMode="auto">
            <a:xfrm>
              <a:off x="23" y="828"/>
              <a:ext cx="2918" cy="2427"/>
              <a:chOff x="23" y="828"/>
              <a:chExt cx="2918" cy="2427"/>
            </a:xfrm>
          </p:grpSpPr>
          <p:grpSp>
            <p:nvGrpSpPr>
              <p:cNvPr id="17413" name="Group 5"/>
              <p:cNvGrpSpPr>
                <a:grpSpLocks/>
              </p:cNvGrpSpPr>
              <p:nvPr/>
            </p:nvGrpSpPr>
            <p:grpSpPr bwMode="auto">
              <a:xfrm>
                <a:off x="23" y="828"/>
                <a:ext cx="2917" cy="2302"/>
                <a:chOff x="23" y="828"/>
                <a:chExt cx="2917" cy="2302"/>
              </a:xfrm>
            </p:grpSpPr>
            <p:pic>
              <p:nvPicPr>
                <p:cNvPr id="17414" name="Picture 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68" t="15065" r="11935" b="17134"/>
                <a:stretch>
                  <a:fillRect/>
                </a:stretch>
              </p:blipFill>
              <p:spPr bwMode="auto">
                <a:xfrm>
                  <a:off x="23" y="828"/>
                  <a:ext cx="2917" cy="23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 l="12468" t="15065" r="11935" b="1713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7415" name="Line 7"/>
                <p:cNvSpPr>
                  <a:spLocks noChangeShapeType="1"/>
                </p:cNvSpPr>
                <p:nvPr/>
              </p:nvSpPr>
              <p:spPr bwMode="auto">
                <a:xfrm>
                  <a:off x="195" y="1692"/>
                  <a:ext cx="0" cy="1208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16" name="Line 8"/>
                <p:cNvSpPr>
                  <a:spLocks noChangeShapeType="1"/>
                </p:cNvSpPr>
                <p:nvPr/>
              </p:nvSpPr>
              <p:spPr bwMode="auto">
                <a:xfrm>
                  <a:off x="309" y="1692"/>
                  <a:ext cx="0" cy="1208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17" name="Line 9"/>
                <p:cNvSpPr>
                  <a:spLocks noChangeShapeType="1"/>
                </p:cNvSpPr>
                <p:nvPr/>
              </p:nvSpPr>
              <p:spPr bwMode="auto">
                <a:xfrm>
                  <a:off x="422" y="1692"/>
                  <a:ext cx="0" cy="1208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18" name="Line 10"/>
                <p:cNvSpPr>
                  <a:spLocks noChangeShapeType="1"/>
                </p:cNvSpPr>
                <p:nvPr/>
              </p:nvSpPr>
              <p:spPr bwMode="auto">
                <a:xfrm>
                  <a:off x="536" y="1669"/>
                  <a:ext cx="0" cy="1208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19" name="Line 11"/>
                <p:cNvSpPr>
                  <a:spLocks noChangeShapeType="1"/>
                </p:cNvSpPr>
                <p:nvPr/>
              </p:nvSpPr>
              <p:spPr bwMode="auto">
                <a:xfrm>
                  <a:off x="649" y="1601"/>
                  <a:ext cx="0" cy="1265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0" name="Line 12"/>
                <p:cNvSpPr>
                  <a:spLocks noChangeShapeType="1"/>
                </p:cNvSpPr>
                <p:nvPr/>
              </p:nvSpPr>
              <p:spPr bwMode="auto">
                <a:xfrm>
                  <a:off x="762" y="1488"/>
                  <a:ext cx="0" cy="1294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1" name="Line 13"/>
                <p:cNvSpPr>
                  <a:spLocks noChangeShapeType="1"/>
                </p:cNvSpPr>
                <p:nvPr/>
              </p:nvSpPr>
              <p:spPr bwMode="auto">
                <a:xfrm>
                  <a:off x="876" y="1374"/>
                  <a:ext cx="0" cy="1323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2" name="Line 14"/>
                <p:cNvSpPr>
                  <a:spLocks noChangeShapeType="1"/>
                </p:cNvSpPr>
                <p:nvPr/>
              </p:nvSpPr>
              <p:spPr bwMode="auto">
                <a:xfrm>
                  <a:off x="989" y="1238"/>
                  <a:ext cx="0" cy="1323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3" name="Line 15"/>
                <p:cNvSpPr>
                  <a:spLocks noChangeShapeType="1"/>
                </p:cNvSpPr>
                <p:nvPr/>
              </p:nvSpPr>
              <p:spPr bwMode="auto">
                <a:xfrm>
                  <a:off x="1103" y="1125"/>
                  <a:ext cx="0" cy="1323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4" name="Line 16"/>
                <p:cNvSpPr>
                  <a:spLocks noChangeShapeType="1"/>
                </p:cNvSpPr>
                <p:nvPr/>
              </p:nvSpPr>
              <p:spPr bwMode="auto">
                <a:xfrm>
                  <a:off x="1215" y="1012"/>
                  <a:ext cx="0" cy="1265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5" name="Line 17"/>
                <p:cNvSpPr>
                  <a:spLocks noChangeShapeType="1"/>
                </p:cNvSpPr>
                <p:nvPr/>
              </p:nvSpPr>
              <p:spPr bwMode="auto">
                <a:xfrm>
                  <a:off x="1329" y="966"/>
                  <a:ext cx="0" cy="1179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6" name="Line 18"/>
                <p:cNvSpPr>
                  <a:spLocks noChangeShapeType="1"/>
                </p:cNvSpPr>
                <p:nvPr/>
              </p:nvSpPr>
              <p:spPr bwMode="auto">
                <a:xfrm>
                  <a:off x="1442" y="967"/>
                  <a:ext cx="0" cy="1064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7" name="Line 19"/>
                <p:cNvSpPr>
                  <a:spLocks noChangeShapeType="1"/>
                </p:cNvSpPr>
                <p:nvPr/>
              </p:nvSpPr>
              <p:spPr bwMode="auto">
                <a:xfrm>
                  <a:off x="1556" y="989"/>
                  <a:ext cx="0" cy="983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8" name="Line 20"/>
                <p:cNvSpPr>
                  <a:spLocks noChangeShapeType="1"/>
                </p:cNvSpPr>
                <p:nvPr/>
              </p:nvSpPr>
              <p:spPr bwMode="auto">
                <a:xfrm>
                  <a:off x="1669" y="1058"/>
                  <a:ext cx="0" cy="925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29" name="Line 21"/>
                <p:cNvSpPr>
                  <a:spLocks noChangeShapeType="1"/>
                </p:cNvSpPr>
                <p:nvPr/>
              </p:nvSpPr>
              <p:spPr bwMode="auto">
                <a:xfrm>
                  <a:off x="1783" y="1149"/>
                  <a:ext cx="0" cy="833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0" name="Line 22"/>
                <p:cNvSpPr>
                  <a:spLocks noChangeShapeType="1"/>
                </p:cNvSpPr>
                <p:nvPr/>
              </p:nvSpPr>
              <p:spPr bwMode="auto">
                <a:xfrm>
                  <a:off x="1896" y="1240"/>
                  <a:ext cx="0" cy="833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1" name="Line 23"/>
                <p:cNvSpPr>
                  <a:spLocks noChangeShapeType="1"/>
                </p:cNvSpPr>
                <p:nvPr/>
              </p:nvSpPr>
              <p:spPr bwMode="auto">
                <a:xfrm>
                  <a:off x="2009" y="1308"/>
                  <a:ext cx="0" cy="833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2" name="Line 24"/>
                <p:cNvSpPr>
                  <a:spLocks noChangeShapeType="1"/>
                </p:cNvSpPr>
                <p:nvPr/>
              </p:nvSpPr>
              <p:spPr bwMode="auto">
                <a:xfrm>
                  <a:off x="2122" y="1376"/>
                  <a:ext cx="0" cy="891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3" name="Line 25"/>
                <p:cNvSpPr>
                  <a:spLocks noChangeShapeType="1"/>
                </p:cNvSpPr>
                <p:nvPr/>
              </p:nvSpPr>
              <p:spPr bwMode="auto">
                <a:xfrm>
                  <a:off x="2235" y="1467"/>
                  <a:ext cx="0" cy="937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4" name="Line 26"/>
                <p:cNvSpPr>
                  <a:spLocks noChangeShapeType="1"/>
                </p:cNvSpPr>
                <p:nvPr/>
              </p:nvSpPr>
              <p:spPr bwMode="auto">
                <a:xfrm>
                  <a:off x="2349" y="1535"/>
                  <a:ext cx="0" cy="1006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5" name="Line 27"/>
                <p:cNvSpPr>
                  <a:spLocks noChangeShapeType="1"/>
                </p:cNvSpPr>
                <p:nvPr/>
              </p:nvSpPr>
              <p:spPr bwMode="auto">
                <a:xfrm>
                  <a:off x="2462" y="1581"/>
                  <a:ext cx="0" cy="1156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6" name="Line 28"/>
                <p:cNvSpPr>
                  <a:spLocks noChangeShapeType="1"/>
                </p:cNvSpPr>
                <p:nvPr/>
              </p:nvSpPr>
              <p:spPr bwMode="auto">
                <a:xfrm>
                  <a:off x="2576" y="1626"/>
                  <a:ext cx="0" cy="1225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7" name="Line 29"/>
                <p:cNvSpPr>
                  <a:spLocks noChangeShapeType="1"/>
                </p:cNvSpPr>
                <p:nvPr/>
              </p:nvSpPr>
              <p:spPr bwMode="auto">
                <a:xfrm>
                  <a:off x="2666" y="1649"/>
                  <a:ext cx="0" cy="1248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8" name="Line 30"/>
                <p:cNvSpPr>
                  <a:spLocks noChangeShapeType="1"/>
                </p:cNvSpPr>
                <p:nvPr/>
              </p:nvSpPr>
              <p:spPr bwMode="auto">
                <a:xfrm>
                  <a:off x="2757" y="1649"/>
                  <a:ext cx="0" cy="1294"/>
                </a:xfrm>
                <a:prstGeom prst="line">
                  <a:avLst/>
                </a:prstGeom>
                <a:noFill/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39" name="AutoShape 31"/>
                <p:cNvSpPr>
                  <a:spLocks noChangeArrowheads="1"/>
                </p:cNvSpPr>
                <p:nvPr/>
              </p:nvSpPr>
              <p:spPr bwMode="auto">
                <a:xfrm>
                  <a:off x="1613" y="1992"/>
                  <a:ext cx="113" cy="228"/>
                </a:xfrm>
                <a:prstGeom prst="upArrow">
                  <a:avLst>
                    <a:gd name="adj1" fmla="val 50000"/>
                    <a:gd name="adj2" fmla="val 50442"/>
                  </a:avLst>
                </a:prstGeom>
                <a:solidFill>
                  <a:srgbClr val="729FCF"/>
                </a:solidFill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7440" name="AutoShape 32"/>
                <p:cNvSpPr>
                  <a:spLocks noChangeArrowheads="1"/>
                </p:cNvSpPr>
                <p:nvPr/>
              </p:nvSpPr>
              <p:spPr bwMode="auto">
                <a:xfrm>
                  <a:off x="1350" y="978"/>
                  <a:ext cx="113" cy="228"/>
                </a:xfrm>
                <a:prstGeom prst="upArrow">
                  <a:avLst>
                    <a:gd name="adj1" fmla="val 50000"/>
                    <a:gd name="adj2" fmla="val 50442"/>
                  </a:avLst>
                </a:prstGeom>
                <a:solidFill>
                  <a:srgbClr val="729FCF"/>
                </a:solidFill>
                <a:ln w="9000" cap="flat">
                  <a:solidFill>
                    <a:srgbClr val="C0C0C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17441" name="Line 33"/>
                <p:cNvSpPr>
                  <a:spLocks noChangeShapeType="1"/>
                </p:cNvSpPr>
                <p:nvPr/>
              </p:nvSpPr>
              <p:spPr bwMode="auto">
                <a:xfrm>
                  <a:off x="1393" y="1586"/>
                  <a:ext cx="297" cy="0"/>
                </a:xfrm>
                <a:prstGeom prst="line">
                  <a:avLst/>
                </a:prstGeom>
                <a:noFill/>
                <a:ln w="9000" cap="flat">
                  <a:solidFill>
                    <a:srgbClr val="333333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744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21" y="885"/>
                  <a:ext cx="936" cy="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4320" tIns="49320" rIns="94320" bIns="4932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5pPr>
                  <a:lvl6pPr marL="2514600" indent="-2286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6pPr>
                  <a:lvl7pPr marL="2971800" indent="-2286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7pPr>
                  <a:lvl8pPr marL="3429000" indent="-2286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8pPr>
                  <a:lvl9pPr marL="3886200" indent="-2286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9pPr>
                </a:lstStyle>
                <a:p>
                  <a:pPr>
                    <a:lnSpc>
                      <a:spcPct val="97000"/>
                    </a:lnSpc>
                    <a:buClrTx/>
                    <a:buFontTx/>
                    <a:buNone/>
                  </a:pPr>
                  <a:r>
                    <a:rPr lang="en-US" sz="1600" b="1">
                      <a:solidFill>
                        <a:srgbClr val="003399"/>
                      </a:solidFill>
                      <a:latin typeface="Tahoma" charset="0"/>
                    </a:rPr>
                    <a:t>Euclidean</a:t>
                  </a:r>
                </a:p>
              </p:txBody>
            </p:sp>
          </p:grpSp>
          <p:sp>
            <p:nvSpPr>
              <p:cNvPr id="17443" name="Text Box 35"/>
              <p:cNvSpPr txBox="1">
                <a:spLocks noChangeArrowheads="1"/>
              </p:cNvSpPr>
              <p:nvPr/>
            </p:nvSpPr>
            <p:spPr bwMode="auto">
              <a:xfrm>
                <a:off x="2567" y="2997"/>
                <a:ext cx="374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4320" tIns="49320" rIns="94320" bIns="4932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9pPr>
              </a:lstStyle>
              <a:p>
                <a:pPr>
                  <a:lnSpc>
                    <a:spcPct val="97000"/>
                  </a:lnSpc>
                  <a:buClrTx/>
                  <a:buFontTx/>
                  <a:buNone/>
                </a:pPr>
                <a:r>
                  <a:rPr lang="en-US" sz="1200" b="1">
                    <a:latin typeface="Tahoma" charset="0"/>
                  </a:rPr>
                  <a:t>May</a:t>
                </a:r>
              </a:p>
            </p:txBody>
          </p:sp>
          <p:sp>
            <p:nvSpPr>
              <p:cNvPr id="17444" name="Text Box 36"/>
              <p:cNvSpPr txBox="1">
                <a:spLocks noChangeArrowheads="1"/>
              </p:cNvSpPr>
              <p:nvPr/>
            </p:nvSpPr>
            <p:spPr bwMode="auto">
              <a:xfrm>
                <a:off x="80" y="3046"/>
                <a:ext cx="374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4320" tIns="49320" rIns="94320" bIns="4932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9pPr>
              </a:lstStyle>
              <a:p>
                <a:pPr>
                  <a:lnSpc>
                    <a:spcPct val="97000"/>
                  </a:lnSpc>
                  <a:buClrTx/>
                  <a:buFontTx/>
                  <a:buNone/>
                </a:pPr>
                <a:r>
                  <a:rPr lang="en-US" sz="1200" b="1">
                    <a:latin typeface="Tahoma" charset="0"/>
                  </a:rPr>
                  <a:t>Sep</a:t>
                </a:r>
              </a:p>
            </p:txBody>
          </p:sp>
          <p:sp>
            <p:nvSpPr>
              <p:cNvPr id="17445" name="Text Box 37"/>
              <p:cNvSpPr txBox="1">
                <a:spLocks noChangeArrowheads="1"/>
              </p:cNvSpPr>
              <p:nvPr/>
            </p:nvSpPr>
            <p:spPr bwMode="auto">
              <a:xfrm>
                <a:off x="1267" y="1177"/>
                <a:ext cx="374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4320" tIns="49320" rIns="94320" bIns="4932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9pPr>
              </a:lstStyle>
              <a:p>
                <a:pPr>
                  <a:lnSpc>
                    <a:spcPct val="97000"/>
                  </a:lnSpc>
                  <a:buClrTx/>
                  <a:buFontTx/>
                  <a:buNone/>
                </a:pPr>
                <a:r>
                  <a:rPr lang="en-US" sz="1200" b="1">
                    <a:latin typeface="Tahoma" charset="0"/>
                  </a:rPr>
                  <a:t>Jan</a:t>
                </a:r>
              </a:p>
            </p:txBody>
          </p:sp>
          <p:sp>
            <p:nvSpPr>
              <p:cNvPr id="17446" name="Text Box 38"/>
              <p:cNvSpPr txBox="1">
                <a:spLocks noChangeArrowheads="1"/>
              </p:cNvSpPr>
              <p:nvPr/>
            </p:nvSpPr>
            <p:spPr bwMode="auto">
              <a:xfrm>
                <a:off x="1525" y="2201"/>
                <a:ext cx="374" cy="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4320" tIns="49320" rIns="94320" bIns="4932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9pPr>
              </a:lstStyle>
              <a:p>
                <a:pPr>
                  <a:lnSpc>
                    <a:spcPct val="97000"/>
                  </a:lnSpc>
                  <a:buClrTx/>
                  <a:buFontTx/>
                  <a:buNone/>
                </a:pPr>
                <a:r>
                  <a:rPr lang="en-US" sz="1200" b="1">
                    <a:latin typeface="Tahoma" charset="0"/>
                  </a:rPr>
                  <a:t>Feb</a:t>
                </a:r>
              </a:p>
            </p:txBody>
          </p:sp>
        </p:grpSp>
        <p:grpSp>
          <p:nvGrpSpPr>
            <p:cNvPr id="17447" name="Group 39"/>
            <p:cNvGrpSpPr>
              <a:grpSpLocks/>
            </p:cNvGrpSpPr>
            <p:nvPr/>
          </p:nvGrpSpPr>
          <p:grpSpPr bwMode="auto">
            <a:xfrm>
              <a:off x="2857" y="828"/>
              <a:ext cx="2923" cy="2356"/>
              <a:chOff x="2857" y="828"/>
              <a:chExt cx="2923" cy="2356"/>
            </a:xfrm>
          </p:grpSpPr>
          <p:grpSp>
            <p:nvGrpSpPr>
              <p:cNvPr id="17448" name="Group 40"/>
              <p:cNvGrpSpPr>
                <a:grpSpLocks/>
              </p:cNvGrpSpPr>
              <p:nvPr/>
            </p:nvGrpSpPr>
            <p:grpSpPr bwMode="auto">
              <a:xfrm>
                <a:off x="2857" y="828"/>
                <a:ext cx="2878" cy="2302"/>
                <a:chOff x="2857" y="828"/>
                <a:chExt cx="2878" cy="2302"/>
              </a:xfrm>
            </p:grpSpPr>
            <p:sp>
              <p:nvSpPr>
                <p:cNvPr id="1744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002" y="886"/>
                  <a:ext cx="936" cy="20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4320" tIns="49320" rIns="94320" bIns="49320"/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5pPr>
                  <a:lvl6pPr marL="2514600" indent="-2286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6pPr>
                  <a:lvl7pPr marL="2971800" indent="-2286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7pPr>
                  <a:lvl8pPr marL="3429000" indent="-2286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8pPr>
                  <a:lvl9pPr marL="3886200" indent="-2286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rgbClr val="000000"/>
                      </a:solidFill>
                      <a:latin typeface="Arial" charset="0"/>
                      <a:ea typeface="Geneva" charset="0"/>
                      <a:cs typeface="DejaVu Sans" charset="0"/>
                    </a:defRPr>
                  </a:lvl9pPr>
                </a:lstStyle>
                <a:p>
                  <a:pPr>
                    <a:lnSpc>
                      <a:spcPct val="97000"/>
                    </a:lnSpc>
                    <a:buClrTx/>
                    <a:buFontTx/>
                    <a:buNone/>
                  </a:pPr>
                  <a:r>
                    <a:rPr lang="en-US" sz="1600" b="1">
                      <a:solidFill>
                        <a:srgbClr val="003399"/>
                      </a:solidFill>
                      <a:latin typeface="Tahoma" charset="0"/>
                    </a:rPr>
                    <a:t>DTW</a:t>
                  </a:r>
                </a:p>
              </p:txBody>
            </p:sp>
            <p:pic>
              <p:nvPicPr>
                <p:cNvPr id="17450" name="Picture 4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40" t="15065" r="11935" b="17134"/>
                <a:stretch>
                  <a:fillRect/>
                </a:stretch>
              </p:blipFill>
              <p:spPr bwMode="auto">
                <a:xfrm>
                  <a:off x="2857" y="828"/>
                  <a:ext cx="2878" cy="23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blipFill dpi="0" rotWithShape="0">
                        <a:blip/>
                        <a:srcRect l="11140" t="15065" r="11935" b="17134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7451" name="Text Box 43"/>
              <p:cNvSpPr txBox="1">
                <a:spLocks noChangeArrowheads="1"/>
              </p:cNvSpPr>
              <p:nvPr/>
            </p:nvSpPr>
            <p:spPr bwMode="auto">
              <a:xfrm>
                <a:off x="2943" y="3012"/>
                <a:ext cx="321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4320" tIns="49320" rIns="94320" bIns="4932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9pPr>
              </a:lstStyle>
              <a:p>
                <a:pPr>
                  <a:lnSpc>
                    <a:spcPct val="97000"/>
                  </a:lnSpc>
                  <a:buClrTx/>
                  <a:buFontTx/>
                  <a:buNone/>
                </a:pPr>
                <a:r>
                  <a:rPr lang="en-US" sz="1200" b="1">
                    <a:latin typeface="Tahoma" charset="0"/>
                  </a:rPr>
                  <a:t>Sep</a:t>
                </a:r>
              </a:p>
            </p:txBody>
          </p:sp>
          <p:sp>
            <p:nvSpPr>
              <p:cNvPr id="17452" name="Text Box 44"/>
              <p:cNvSpPr txBox="1">
                <a:spLocks noChangeArrowheads="1"/>
              </p:cNvSpPr>
              <p:nvPr/>
            </p:nvSpPr>
            <p:spPr bwMode="auto">
              <a:xfrm>
                <a:off x="5367" y="3011"/>
                <a:ext cx="413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rgbClr val="3465A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4320" tIns="49320" rIns="94320" bIns="49320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5pPr>
                <a:lvl6pPr marL="25146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6pPr>
                <a:lvl7pPr marL="29718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7pPr>
                <a:lvl8pPr marL="34290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8pPr>
                <a:lvl9pPr marL="3886200" indent="-2286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Geneva" charset="0"/>
                    <a:cs typeface="DejaVu Sans" charset="0"/>
                  </a:defRPr>
                </a:lvl9pPr>
              </a:lstStyle>
              <a:p>
                <a:pPr>
                  <a:lnSpc>
                    <a:spcPct val="97000"/>
                  </a:lnSpc>
                  <a:buClrTx/>
                  <a:buFontTx/>
                  <a:buNone/>
                </a:pPr>
                <a:r>
                  <a:rPr lang="en-US" sz="1200" b="1">
                    <a:latin typeface="Tahoma" charset="0"/>
                  </a:rPr>
                  <a:t>May</a:t>
                </a:r>
              </a:p>
            </p:txBody>
          </p:sp>
        </p:grpSp>
      </p:grpSp>
      <p:sp>
        <p:nvSpPr>
          <p:cNvPr id="17453" name="Text Box 45"/>
          <p:cNvSpPr txBox="1">
            <a:spLocks noChangeArrowheads="1"/>
          </p:cNvSpPr>
          <p:nvPr/>
        </p:nvSpPr>
        <p:spPr bwMode="auto">
          <a:xfrm>
            <a:off x="635035" y="5699125"/>
            <a:ext cx="8286189" cy="947643"/>
          </a:xfrm>
          <a:prstGeom prst="rect">
            <a:avLst/>
          </a:prstGeom>
          <a:solidFill>
            <a:srgbClr val="E8E8F1"/>
          </a:solidFill>
          <a:ln>
            <a:noFill/>
          </a:ln>
          <a:effectLst/>
        </p:spPr>
        <p:txBody>
          <a:bodyPr lIns="94320" tIns="49320" rIns="94320" bIns="493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sz="2400" dirty="0">
                <a:solidFill>
                  <a:srgbClr val="003399"/>
                </a:solidFill>
                <a:latin typeface="Calibri"/>
                <a:cs typeface="Calibri"/>
              </a:rPr>
              <a:t>Similarity between patterns even with different phase</a:t>
            </a:r>
          </a:p>
          <a:p>
            <a:pPr algn="ctr">
              <a:lnSpc>
                <a:spcPct val="97000"/>
              </a:lnSpc>
              <a:buClrTx/>
              <a:buFontTx/>
              <a:buNone/>
            </a:pPr>
            <a:r>
              <a:rPr lang="en-US" sz="2400" dirty="0">
                <a:solidFill>
                  <a:srgbClr val="003399"/>
                </a:solidFill>
                <a:latin typeface="Calibri"/>
                <a:cs typeface="Calibri"/>
              </a:rPr>
              <a:t>… and/or patterns with different lengths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983" y="471112"/>
            <a:ext cx="8153400" cy="655459"/>
          </a:xfrm>
        </p:spPr>
        <p:txBody>
          <a:bodyPr tIns="320040" anchor="ctr" anchorCtr="0">
            <a:noAutofit/>
          </a:bodyPr>
          <a:lstStyle/>
          <a:p>
            <a:r>
              <a:rPr lang="en-US" dirty="0">
                <a:solidFill>
                  <a:srgbClr val="003399"/>
                </a:solidFill>
              </a:rPr>
              <a:t>Dynamic Time Warping (DTW)</a:t>
            </a:r>
            <a:br>
              <a:rPr lang="en-US" dirty="0">
                <a:solidFill>
                  <a:srgbClr val="003399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14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07" y="1439334"/>
            <a:ext cx="5382343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Time Warping: pattern matching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383" y="1502833"/>
            <a:ext cx="4222259" cy="48154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2775" y="6185529"/>
            <a:ext cx="7206921" cy="523220"/>
          </a:xfrm>
          <a:prstGeom prst="rect">
            <a:avLst/>
          </a:prstGeom>
          <a:solidFill>
            <a:srgbClr val="E1E6F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DTW  “warps” the time axis: nonlinear matching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19514" y="1162678"/>
            <a:ext cx="3224486" cy="369332"/>
          </a:xfrm>
          <a:prstGeom prst="rect">
            <a:avLst/>
          </a:prstGeom>
          <a:solidFill>
            <a:srgbClr val="DDE1FF"/>
          </a:solidFill>
        </p:spPr>
        <p:txBody>
          <a:bodyPr wrap="none">
            <a:spAutoFit/>
          </a:bodyPr>
          <a:lstStyle/>
          <a:p>
            <a:pPr algn="r"/>
            <a:r>
              <a:rPr lang="en-US" sz="1800" dirty="0" err="1">
                <a:latin typeface="Calibri"/>
                <a:cs typeface="Calibri"/>
              </a:rPr>
              <a:t>Arvor</a:t>
            </a:r>
            <a:r>
              <a:rPr lang="en-US" sz="1800" dirty="0">
                <a:latin typeface="Calibri"/>
                <a:cs typeface="Calibri"/>
              </a:rPr>
              <a:t> et al (2012), </a:t>
            </a:r>
            <a:r>
              <a:rPr lang="en-US" sz="1800" dirty="0" err="1">
                <a:latin typeface="Calibri"/>
                <a:cs typeface="Calibri"/>
              </a:rPr>
              <a:t>Eamon</a:t>
            </a:r>
            <a:r>
              <a:rPr lang="en-US" sz="1800" dirty="0">
                <a:latin typeface="Calibri"/>
                <a:cs typeface="Calibri"/>
              </a:rPr>
              <a:t> Keogh</a:t>
            </a:r>
          </a:p>
        </p:txBody>
      </p:sp>
    </p:spTree>
    <p:extLst>
      <p:ext uri="{BB962C8B-B14F-4D97-AF65-F5344CB8AC3E}">
        <p14:creationId xmlns:p14="http://schemas.microsoft.com/office/powerpoint/2010/main" val="3340295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67" name="Group 3"/>
          <p:cNvGrpSpPr>
            <a:grpSpLocks/>
          </p:cNvGrpSpPr>
          <p:nvPr/>
        </p:nvGrpSpPr>
        <p:grpSpPr bwMode="auto">
          <a:xfrm>
            <a:off x="5743575" y="3338513"/>
            <a:ext cx="2925763" cy="2925762"/>
            <a:chOff x="390" y="1699"/>
            <a:chExt cx="1843" cy="1843"/>
          </a:xfrm>
        </p:grpSpPr>
        <p:sp>
          <p:nvSpPr>
            <p:cNvPr id="139268" name="Rectangle 4"/>
            <p:cNvSpPr>
              <a:spLocks noChangeArrowheads="1"/>
            </p:cNvSpPr>
            <p:nvPr/>
          </p:nvSpPr>
          <p:spPr bwMode="auto">
            <a:xfrm>
              <a:off x="390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69" name="Rectangle 5"/>
            <p:cNvSpPr>
              <a:spLocks noChangeArrowheads="1"/>
            </p:cNvSpPr>
            <p:nvPr/>
          </p:nvSpPr>
          <p:spPr bwMode="auto">
            <a:xfrm>
              <a:off x="448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0" name="Rectangle 6"/>
            <p:cNvSpPr>
              <a:spLocks noChangeArrowheads="1"/>
            </p:cNvSpPr>
            <p:nvPr/>
          </p:nvSpPr>
          <p:spPr bwMode="auto">
            <a:xfrm>
              <a:off x="505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1" name="Rectangle 7"/>
            <p:cNvSpPr>
              <a:spLocks noChangeArrowheads="1"/>
            </p:cNvSpPr>
            <p:nvPr/>
          </p:nvSpPr>
          <p:spPr bwMode="auto">
            <a:xfrm>
              <a:off x="563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2" name="Rectangle 8"/>
            <p:cNvSpPr>
              <a:spLocks noChangeArrowheads="1"/>
            </p:cNvSpPr>
            <p:nvPr/>
          </p:nvSpPr>
          <p:spPr bwMode="auto">
            <a:xfrm>
              <a:off x="620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3" name="Rectangle 9"/>
            <p:cNvSpPr>
              <a:spLocks noChangeArrowheads="1"/>
            </p:cNvSpPr>
            <p:nvPr/>
          </p:nvSpPr>
          <p:spPr bwMode="auto">
            <a:xfrm>
              <a:off x="678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4" name="Rectangle 10"/>
            <p:cNvSpPr>
              <a:spLocks noChangeArrowheads="1"/>
            </p:cNvSpPr>
            <p:nvPr/>
          </p:nvSpPr>
          <p:spPr bwMode="auto">
            <a:xfrm>
              <a:off x="736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5" name="Rectangle 11"/>
            <p:cNvSpPr>
              <a:spLocks noChangeArrowheads="1"/>
            </p:cNvSpPr>
            <p:nvPr/>
          </p:nvSpPr>
          <p:spPr bwMode="auto">
            <a:xfrm>
              <a:off x="793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6" name="Rectangle 12"/>
            <p:cNvSpPr>
              <a:spLocks noChangeArrowheads="1"/>
            </p:cNvSpPr>
            <p:nvPr/>
          </p:nvSpPr>
          <p:spPr bwMode="auto">
            <a:xfrm>
              <a:off x="851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7" name="Rectangle 13"/>
            <p:cNvSpPr>
              <a:spLocks noChangeArrowheads="1"/>
            </p:cNvSpPr>
            <p:nvPr/>
          </p:nvSpPr>
          <p:spPr bwMode="auto">
            <a:xfrm>
              <a:off x="908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8" name="Rectangle 14"/>
            <p:cNvSpPr>
              <a:spLocks noChangeArrowheads="1"/>
            </p:cNvSpPr>
            <p:nvPr/>
          </p:nvSpPr>
          <p:spPr bwMode="auto">
            <a:xfrm>
              <a:off x="966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79" name="Rectangle 15"/>
            <p:cNvSpPr>
              <a:spLocks noChangeArrowheads="1"/>
            </p:cNvSpPr>
            <p:nvPr/>
          </p:nvSpPr>
          <p:spPr bwMode="auto">
            <a:xfrm>
              <a:off x="1024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0" name="Rectangle 16"/>
            <p:cNvSpPr>
              <a:spLocks noChangeArrowheads="1"/>
            </p:cNvSpPr>
            <p:nvPr/>
          </p:nvSpPr>
          <p:spPr bwMode="auto">
            <a:xfrm>
              <a:off x="1081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1" name="Rectangle 17"/>
            <p:cNvSpPr>
              <a:spLocks noChangeArrowheads="1"/>
            </p:cNvSpPr>
            <p:nvPr/>
          </p:nvSpPr>
          <p:spPr bwMode="auto">
            <a:xfrm>
              <a:off x="1139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2" name="Rectangle 18"/>
            <p:cNvSpPr>
              <a:spLocks noChangeArrowheads="1"/>
            </p:cNvSpPr>
            <p:nvPr/>
          </p:nvSpPr>
          <p:spPr bwMode="auto">
            <a:xfrm>
              <a:off x="1196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3" name="Rectangle 19"/>
            <p:cNvSpPr>
              <a:spLocks noChangeArrowheads="1"/>
            </p:cNvSpPr>
            <p:nvPr/>
          </p:nvSpPr>
          <p:spPr bwMode="auto">
            <a:xfrm>
              <a:off x="1254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4" name="Rectangle 20"/>
            <p:cNvSpPr>
              <a:spLocks noChangeArrowheads="1"/>
            </p:cNvSpPr>
            <p:nvPr/>
          </p:nvSpPr>
          <p:spPr bwMode="auto">
            <a:xfrm>
              <a:off x="1312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5" name="Rectangle 21"/>
            <p:cNvSpPr>
              <a:spLocks noChangeArrowheads="1"/>
            </p:cNvSpPr>
            <p:nvPr/>
          </p:nvSpPr>
          <p:spPr bwMode="auto">
            <a:xfrm>
              <a:off x="1369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6" name="Rectangle 22"/>
            <p:cNvSpPr>
              <a:spLocks noChangeArrowheads="1"/>
            </p:cNvSpPr>
            <p:nvPr/>
          </p:nvSpPr>
          <p:spPr bwMode="auto">
            <a:xfrm>
              <a:off x="1427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7" name="Rectangle 23"/>
            <p:cNvSpPr>
              <a:spLocks noChangeArrowheads="1"/>
            </p:cNvSpPr>
            <p:nvPr/>
          </p:nvSpPr>
          <p:spPr bwMode="auto">
            <a:xfrm>
              <a:off x="1484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8" name="Rectangle 24"/>
            <p:cNvSpPr>
              <a:spLocks noChangeArrowheads="1"/>
            </p:cNvSpPr>
            <p:nvPr/>
          </p:nvSpPr>
          <p:spPr bwMode="auto">
            <a:xfrm>
              <a:off x="1542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89" name="Rectangle 25"/>
            <p:cNvSpPr>
              <a:spLocks noChangeArrowheads="1"/>
            </p:cNvSpPr>
            <p:nvPr/>
          </p:nvSpPr>
          <p:spPr bwMode="auto">
            <a:xfrm>
              <a:off x="1599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0" name="Rectangle 26"/>
            <p:cNvSpPr>
              <a:spLocks noChangeArrowheads="1"/>
            </p:cNvSpPr>
            <p:nvPr/>
          </p:nvSpPr>
          <p:spPr bwMode="auto">
            <a:xfrm>
              <a:off x="1657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1" name="Rectangle 27"/>
            <p:cNvSpPr>
              <a:spLocks noChangeArrowheads="1"/>
            </p:cNvSpPr>
            <p:nvPr/>
          </p:nvSpPr>
          <p:spPr bwMode="auto">
            <a:xfrm>
              <a:off x="1715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2" name="Rectangle 28"/>
            <p:cNvSpPr>
              <a:spLocks noChangeArrowheads="1"/>
            </p:cNvSpPr>
            <p:nvPr/>
          </p:nvSpPr>
          <p:spPr bwMode="auto">
            <a:xfrm>
              <a:off x="1772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3" name="Rectangle 29"/>
            <p:cNvSpPr>
              <a:spLocks noChangeArrowheads="1"/>
            </p:cNvSpPr>
            <p:nvPr/>
          </p:nvSpPr>
          <p:spPr bwMode="auto">
            <a:xfrm>
              <a:off x="1830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4" name="Rectangle 30"/>
            <p:cNvSpPr>
              <a:spLocks noChangeArrowheads="1"/>
            </p:cNvSpPr>
            <p:nvPr/>
          </p:nvSpPr>
          <p:spPr bwMode="auto">
            <a:xfrm>
              <a:off x="1887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5" name="Rectangle 31"/>
            <p:cNvSpPr>
              <a:spLocks noChangeArrowheads="1"/>
            </p:cNvSpPr>
            <p:nvPr/>
          </p:nvSpPr>
          <p:spPr bwMode="auto">
            <a:xfrm>
              <a:off x="1945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6" name="Rectangle 32"/>
            <p:cNvSpPr>
              <a:spLocks noChangeArrowheads="1"/>
            </p:cNvSpPr>
            <p:nvPr/>
          </p:nvSpPr>
          <p:spPr bwMode="auto">
            <a:xfrm>
              <a:off x="2003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7" name="Rectangle 33"/>
            <p:cNvSpPr>
              <a:spLocks noChangeArrowheads="1"/>
            </p:cNvSpPr>
            <p:nvPr/>
          </p:nvSpPr>
          <p:spPr bwMode="auto">
            <a:xfrm>
              <a:off x="2060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8" name="Rectangle 34"/>
            <p:cNvSpPr>
              <a:spLocks noChangeArrowheads="1"/>
            </p:cNvSpPr>
            <p:nvPr/>
          </p:nvSpPr>
          <p:spPr bwMode="auto">
            <a:xfrm>
              <a:off x="2118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299" name="Rectangle 35"/>
            <p:cNvSpPr>
              <a:spLocks noChangeArrowheads="1"/>
            </p:cNvSpPr>
            <p:nvPr/>
          </p:nvSpPr>
          <p:spPr bwMode="auto">
            <a:xfrm>
              <a:off x="2175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0" name="Rectangle 36"/>
            <p:cNvSpPr>
              <a:spLocks noChangeArrowheads="1"/>
            </p:cNvSpPr>
            <p:nvPr/>
          </p:nvSpPr>
          <p:spPr bwMode="auto">
            <a:xfrm>
              <a:off x="390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1" name="Rectangle 37"/>
            <p:cNvSpPr>
              <a:spLocks noChangeArrowheads="1"/>
            </p:cNvSpPr>
            <p:nvPr/>
          </p:nvSpPr>
          <p:spPr bwMode="auto">
            <a:xfrm>
              <a:off x="448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2" name="Rectangle 38"/>
            <p:cNvSpPr>
              <a:spLocks noChangeArrowheads="1"/>
            </p:cNvSpPr>
            <p:nvPr/>
          </p:nvSpPr>
          <p:spPr bwMode="auto">
            <a:xfrm>
              <a:off x="505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3" name="Rectangle 39"/>
            <p:cNvSpPr>
              <a:spLocks noChangeArrowheads="1"/>
            </p:cNvSpPr>
            <p:nvPr/>
          </p:nvSpPr>
          <p:spPr bwMode="auto">
            <a:xfrm>
              <a:off x="563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4" name="Rectangle 40"/>
            <p:cNvSpPr>
              <a:spLocks noChangeArrowheads="1"/>
            </p:cNvSpPr>
            <p:nvPr/>
          </p:nvSpPr>
          <p:spPr bwMode="auto">
            <a:xfrm>
              <a:off x="620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5" name="Rectangle 41"/>
            <p:cNvSpPr>
              <a:spLocks noChangeArrowheads="1"/>
            </p:cNvSpPr>
            <p:nvPr/>
          </p:nvSpPr>
          <p:spPr bwMode="auto">
            <a:xfrm>
              <a:off x="678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6" name="Rectangle 42"/>
            <p:cNvSpPr>
              <a:spLocks noChangeArrowheads="1"/>
            </p:cNvSpPr>
            <p:nvPr/>
          </p:nvSpPr>
          <p:spPr bwMode="auto">
            <a:xfrm>
              <a:off x="736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7" name="Rectangle 43"/>
            <p:cNvSpPr>
              <a:spLocks noChangeArrowheads="1"/>
            </p:cNvSpPr>
            <p:nvPr/>
          </p:nvSpPr>
          <p:spPr bwMode="auto">
            <a:xfrm>
              <a:off x="793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8" name="Rectangle 44"/>
            <p:cNvSpPr>
              <a:spLocks noChangeArrowheads="1"/>
            </p:cNvSpPr>
            <p:nvPr/>
          </p:nvSpPr>
          <p:spPr bwMode="auto">
            <a:xfrm>
              <a:off x="851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09" name="Rectangle 45"/>
            <p:cNvSpPr>
              <a:spLocks noChangeArrowheads="1"/>
            </p:cNvSpPr>
            <p:nvPr/>
          </p:nvSpPr>
          <p:spPr bwMode="auto">
            <a:xfrm>
              <a:off x="908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0" name="Rectangle 46"/>
            <p:cNvSpPr>
              <a:spLocks noChangeArrowheads="1"/>
            </p:cNvSpPr>
            <p:nvPr/>
          </p:nvSpPr>
          <p:spPr bwMode="auto">
            <a:xfrm>
              <a:off x="966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1" name="Rectangle 47"/>
            <p:cNvSpPr>
              <a:spLocks noChangeArrowheads="1"/>
            </p:cNvSpPr>
            <p:nvPr/>
          </p:nvSpPr>
          <p:spPr bwMode="auto">
            <a:xfrm>
              <a:off x="1024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2" name="Rectangle 48"/>
            <p:cNvSpPr>
              <a:spLocks noChangeArrowheads="1"/>
            </p:cNvSpPr>
            <p:nvPr/>
          </p:nvSpPr>
          <p:spPr bwMode="auto">
            <a:xfrm>
              <a:off x="1081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3" name="Rectangle 49"/>
            <p:cNvSpPr>
              <a:spLocks noChangeArrowheads="1"/>
            </p:cNvSpPr>
            <p:nvPr/>
          </p:nvSpPr>
          <p:spPr bwMode="auto">
            <a:xfrm>
              <a:off x="1139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4" name="Rectangle 50"/>
            <p:cNvSpPr>
              <a:spLocks noChangeArrowheads="1"/>
            </p:cNvSpPr>
            <p:nvPr/>
          </p:nvSpPr>
          <p:spPr bwMode="auto">
            <a:xfrm>
              <a:off x="1196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5" name="Rectangle 51"/>
            <p:cNvSpPr>
              <a:spLocks noChangeArrowheads="1"/>
            </p:cNvSpPr>
            <p:nvPr/>
          </p:nvSpPr>
          <p:spPr bwMode="auto">
            <a:xfrm>
              <a:off x="1254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6" name="Rectangle 52"/>
            <p:cNvSpPr>
              <a:spLocks noChangeArrowheads="1"/>
            </p:cNvSpPr>
            <p:nvPr/>
          </p:nvSpPr>
          <p:spPr bwMode="auto">
            <a:xfrm>
              <a:off x="1312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7" name="Rectangle 53"/>
            <p:cNvSpPr>
              <a:spLocks noChangeArrowheads="1"/>
            </p:cNvSpPr>
            <p:nvPr/>
          </p:nvSpPr>
          <p:spPr bwMode="auto">
            <a:xfrm>
              <a:off x="1369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8" name="Rectangle 54"/>
            <p:cNvSpPr>
              <a:spLocks noChangeArrowheads="1"/>
            </p:cNvSpPr>
            <p:nvPr/>
          </p:nvSpPr>
          <p:spPr bwMode="auto">
            <a:xfrm>
              <a:off x="1427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19" name="Rectangle 55"/>
            <p:cNvSpPr>
              <a:spLocks noChangeArrowheads="1"/>
            </p:cNvSpPr>
            <p:nvPr/>
          </p:nvSpPr>
          <p:spPr bwMode="auto">
            <a:xfrm>
              <a:off x="1484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0" name="Rectangle 56"/>
            <p:cNvSpPr>
              <a:spLocks noChangeArrowheads="1"/>
            </p:cNvSpPr>
            <p:nvPr/>
          </p:nvSpPr>
          <p:spPr bwMode="auto">
            <a:xfrm>
              <a:off x="1542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1" name="Rectangle 57"/>
            <p:cNvSpPr>
              <a:spLocks noChangeArrowheads="1"/>
            </p:cNvSpPr>
            <p:nvPr/>
          </p:nvSpPr>
          <p:spPr bwMode="auto">
            <a:xfrm>
              <a:off x="1599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2" name="Rectangle 58"/>
            <p:cNvSpPr>
              <a:spLocks noChangeArrowheads="1"/>
            </p:cNvSpPr>
            <p:nvPr/>
          </p:nvSpPr>
          <p:spPr bwMode="auto">
            <a:xfrm>
              <a:off x="1657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3" name="Rectangle 59"/>
            <p:cNvSpPr>
              <a:spLocks noChangeArrowheads="1"/>
            </p:cNvSpPr>
            <p:nvPr/>
          </p:nvSpPr>
          <p:spPr bwMode="auto">
            <a:xfrm>
              <a:off x="1715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4" name="Rectangle 60"/>
            <p:cNvSpPr>
              <a:spLocks noChangeArrowheads="1"/>
            </p:cNvSpPr>
            <p:nvPr/>
          </p:nvSpPr>
          <p:spPr bwMode="auto">
            <a:xfrm>
              <a:off x="1772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5" name="Rectangle 61"/>
            <p:cNvSpPr>
              <a:spLocks noChangeArrowheads="1"/>
            </p:cNvSpPr>
            <p:nvPr/>
          </p:nvSpPr>
          <p:spPr bwMode="auto">
            <a:xfrm>
              <a:off x="1830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6" name="Rectangle 62"/>
            <p:cNvSpPr>
              <a:spLocks noChangeArrowheads="1"/>
            </p:cNvSpPr>
            <p:nvPr/>
          </p:nvSpPr>
          <p:spPr bwMode="auto">
            <a:xfrm>
              <a:off x="1887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7" name="Rectangle 63"/>
            <p:cNvSpPr>
              <a:spLocks noChangeArrowheads="1"/>
            </p:cNvSpPr>
            <p:nvPr/>
          </p:nvSpPr>
          <p:spPr bwMode="auto">
            <a:xfrm>
              <a:off x="1945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8" name="Rectangle 64"/>
            <p:cNvSpPr>
              <a:spLocks noChangeArrowheads="1"/>
            </p:cNvSpPr>
            <p:nvPr/>
          </p:nvSpPr>
          <p:spPr bwMode="auto">
            <a:xfrm>
              <a:off x="2003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29" name="Rectangle 65"/>
            <p:cNvSpPr>
              <a:spLocks noChangeArrowheads="1"/>
            </p:cNvSpPr>
            <p:nvPr/>
          </p:nvSpPr>
          <p:spPr bwMode="auto">
            <a:xfrm>
              <a:off x="2060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0" name="Rectangle 66"/>
            <p:cNvSpPr>
              <a:spLocks noChangeArrowheads="1"/>
            </p:cNvSpPr>
            <p:nvPr/>
          </p:nvSpPr>
          <p:spPr bwMode="auto">
            <a:xfrm>
              <a:off x="2118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1" name="Rectangle 67"/>
            <p:cNvSpPr>
              <a:spLocks noChangeArrowheads="1"/>
            </p:cNvSpPr>
            <p:nvPr/>
          </p:nvSpPr>
          <p:spPr bwMode="auto">
            <a:xfrm>
              <a:off x="2175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2" name="Rectangle 68"/>
            <p:cNvSpPr>
              <a:spLocks noChangeArrowheads="1"/>
            </p:cNvSpPr>
            <p:nvPr/>
          </p:nvSpPr>
          <p:spPr bwMode="auto">
            <a:xfrm>
              <a:off x="390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3" name="Rectangle 69"/>
            <p:cNvSpPr>
              <a:spLocks noChangeArrowheads="1"/>
            </p:cNvSpPr>
            <p:nvPr/>
          </p:nvSpPr>
          <p:spPr bwMode="auto">
            <a:xfrm>
              <a:off x="448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4" name="Rectangle 70"/>
            <p:cNvSpPr>
              <a:spLocks noChangeArrowheads="1"/>
            </p:cNvSpPr>
            <p:nvPr/>
          </p:nvSpPr>
          <p:spPr bwMode="auto">
            <a:xfrm>
              <a:off x="505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5" name="Rectangle 71"/>
            <p:cNvSpPr>
              <a:spLocks noChangeArrowheads="1"/>
            </p:cNvSpPr>
            <p:nvPr/>
          </p:nvSpPr>
          <p:spPr bwMode="auto">
            <a:xfrm>
              <a:off x="563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6" name="Rectangle 72"/>
            <p:cNvSpPr>
              <a:spLocks noChangeArrowheads="1"/>
            </p:cNvSpPr>
            <p:nvPr/>
          </p:nvSpPr>
          <p:spPr bwMode="auto">
            <a:xfrm>
              <a:off x="620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7" name="Rectangle 73"/>
            <p:cNvSpPr>
              <a:spLocks noChangeArrowheads="1"/>
            </p:cNvSpPr>
            <p:nvPr/>
          </p:nvSpPr>
          <p:spPr bwMode="auto">
            <a:xfrm>
              <a:off x="678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8" name="Rectangle 74"/>
            <p:cNvSpPr>
              <a:spLocks noChangeArrowheads="1"/>
            </p:cNvSpPr>
            <p:nvPr/>
          </p:nvSpPr>
          <p:spPr bwMode="auto">
            <a:xfrm>
              <a:off x="736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39" name="Rectangle 75"/>
            <p:cNvSpPr>
              <a:spLocks noChangeArrowheads="1"/>
            </p:cNvSpPr>
            <p:nvPr/>
          </p:nvSpPr>
          <p:spPr bwMode="auto">
            <a:xfrm>
              <a:off x="793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0" name="Rectangle 76"/>
            <p:cNvSpPr>
              <a:spLocks noChangeArrowheads="1"/>
            </p:cNvSpPr>
            <p:nvPr/>
          </p:nvSpPr>
          <p:spPr bwMode="auto">
            <a:xfrm>
              <a:off x="851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1" name="Rectangle 77"/>
            <p:cNvSpPr>
              <a:spLocks noChangeArrowheads="1"/>
            </p:cNvSpPr>
            <p:nvPr/>
          </p:nvSpPr>
          <p:spPr bwMode="auto">
            <a:xfrm>
              <a:off x="908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2" name="Rectangle 78"/>
            <p:cNvSpPr>
              <a:spLocks noChangeArrowheads="1"/>
            </p:cNvSpPr>
            <p:nvPr/>
          </p:nvSpPr>
          <p:spPr bwMode="auto">
            <a:xfrm>
              <a:off x="966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3" name="Rectangle 79"/>
            <p:cNvSpPr>
              <a:spLocks noChangeArrowheads="1"/>
            </p:cNvSpPr>
            <p:nvPr/>
          </p:nvSpPr>
          <p:spPr bwMode="auto">
            <a:xfrm>
              <a:off x="1024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4" name="Rectangle 80"/>
            <p:cNvSpPr>
              <a:spLocks noChangeArrowheads="1"/>
            </p:cNvSpPr>
            <p:nvPr/>
          </p:nvSpPr>
          <p:spPr bwMode="auto">
            <a:xfrm>
              <a:off x="1081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5" name="Rectangle 81"/>
            <p:cNvSpPr>
              <a:spLocks noChangeArrowheads="1"/>
            </p:cNvSpPr>
            <p:nvPr/>
          </p:nvSpPr>
          <p:spPr bwMode="auto">
            <a:xfrm>
              <a:off x="1139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6" name="Rectangle 82"/>
            <p:cNvSpPr>
              <a:spLocks noChangeArrowheads="1"/>
            </p:cNvSpPr>
            <p:nvPr/>
          </p:nvSpPr>
          <p:spPr bwMode="auto">
            <a:xfrm>
              <a:off x="1196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7" name="Rectangle 83"/>
            <p:cNvSpPr>
              <a:spLocks noChangeArrowheads="1"/>
            </p:cNvSpPr>
            <p:nvPr/>
          </p:nvSpPr>
          <p:spPr bwMode="auto">
            <a:xfrm>
              <a:off x="1254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8" name="Rectangle 84"/>
            <p:cNvSpPr>
              <a:spLocks noChangeArrowheads="1"/>
            </p:cNvSpPr>
            <p:nvPr/>
          </p:nvSpPr>
          <p:spPr bwMode="auto">
            <a:xfrm>
              <a:off x="1312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49" name="Rectangle 85"/>
            <p:cNvSpPr>
              <a:spLocks noChangeArrowheads="1"/>
            </p:cNvSpPr>
            <p:nvPr/>
          </p:nvSpPr>
          <p:spPr bwMode="auto">
            <a:xfrm>
              <a:off x="1369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0" name="Rectangle 86"/>
            <p:cNvSpPr>
              <a:spLocks noChangeArrowheads="1"/>
            </p:cNvSpPr>
            <p:nvPr/>
          </p:nvSpPr>
          <p:spPr bwMode="auto">
            <a:xfrm>
              <a:off x="1427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1" name="Rectangle 87"/>
            <p:cNvSpPr>
              <a:spLocks noChangeArrowheads="1"/>
            </p:cNvSpPr>
            <p:nvPr/>
          </p:nvSpPr>
          <p:spPr bwMode="auto">
            <a:xfrm>
              <a:off x="1484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2" name="Rectangle 88"/>
            <p:cNvSpPr>
              <a:spLocks noChangeArrowheads="1"/>
            </p:cNvSpPr>
            <p:nvPr/>
          </p:nvSpPr>
          <p:spPr bwMode="auto">
            <a:xfrm>
              <a:off x="1542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3" name="Rectangle 89"/>
            <p:cNvSpPr>
              <a:spLocks noChangeArrowheads="1"/>
            </p:cNvSpPr>
            <p:nvPr/>
          </p:nvSpPr>
          <p:spPr bwMode="auto">
            <a:xfrm>
              <a:off x="1599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4" name="Rectangle 90"/>
            <p:cNvSpPr>
              <a:spLocks noChangeArrowheads="1"/>
            </p:cNvSpPr>
            <p:nvPr/>
          </p:nvSpPr>
          <p:spPr bwMode="auto">
            <a:xfrm>
              <a:off x="1657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5" name="Rectangle 91"/>
            <p:cNvSpPr>
              <a:spLocks noChangeArrowheads="1"/>
            </p:cNvSpPr>
            <p:nvPr/>
          </p:nvSpPr>
          <p:spPr bwMode="auto">
            <a:xfrm>
              <a:off x="1715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6" name="Rectangle 92"/>
            <p:cNvSpPr>
              <a:spLocks noChangeArrowheads="1"/>
            </p:cNvSpPr>
            <p:nvPr/>
          </p:nvSpPr>
          <p:spPr bwMode="auto">
            <a:xfrm>
              <a:off x="1772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7" name="Rectangle 93"/>
            <p:cNvSpPr>
              <a:spLocks noChangeArrowheads="1"/>
            </p:cNvSpPr>
            <p:nvPr/>
          </p:nvSpPr>
          <p:spPr bwMode="auto">
            <a:xfrm>
              <a:off x="1830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8" name="Rectangle 94"/>
            <p:cNvSpPr>
              <a:spLocks noChangeArrowheads="1"/>
            </p:cNvSpPr>
            <p:nvPr/>
          </p:nvSpPr>
          <p:spPr bwMode="auto">
            <a:xfrm>
              <a:off x="1887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59" name="Rectangle 95"/>
            <p:cNvSpPr>
              <a:spLocks noChangeArrowheads="1"/>
            </p:cNvSpPr>
            <p:nvPr/>
          </p:nvSpPr>
          <p:spPr bwMode="auto">
            <a:xfrm>
              <a:off x="1945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0" name="Rectangle 96"/>
            <p:cNvSpPr>
              <a:spLocks noChangeArrowheads="1"/>
            </p:cNvSpPr>
            <p:nvPr/>
          </p:nvSpPr>
          <p:spPr bwMode="auto">
            <a:xfrm>
              <a:off x="2003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1" name="Rectangle 97"/>
            <p:cNvSpPr>
              <a:spLocks noChangeArrowheads="1"/>
            </p:cNvSpPr>
            <p:nvPr/>
          </p:nvSpPr>
          <p:spPr bwMode="auto">
            <a:xfrm>
              <a:off x="2060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2" name="Rectangle 98"/>
            <p:cNvSpPr>
              <a:spLocks noChangeArrowheads="1"/>
            </p:cNvSpPr>
            <p:nvPr/>
          </p:nvSpPr>
          <p:spPr bwMode="auto">
            <a:xfrm>
              <a:off x="2118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3" name="Rectangle 99"/>
            <p:cNvSpPr>
              <a:spLocks noChangeArrowheads="1"/>
            </p:cNvSpPr>
            <p:nvPr/>
          </p:nvSpPr>
          <p:spPr bwMode="auto">
            <a:xfrm>
              <a:off x="2175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4" name="Rectangle 100"/>
            <p:cNvSpPr>
              <a:spLocks noChangeArrowheads="1"/>
            </p:cNvSpPr>
            <p:nvPr/>
          </p:nvSpPr>
          <p:spPr bwMode="auto">
            <a:xfrm>
              <a:off x="390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5" name="Rectangle 101"/>
            <p:cNvSpPr>
              <a:spLocks noChangeArrowheads="1"/>
            </p:cNvSpPr>
            <p:nvPr/>
          </p:nvSpPr>
          <p:spPr bwMode="auto">
            <a:xfrm>
              <a:off x="448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6" name="Rectangle 102"/>
            <p:cNvSpPr>
              <a:spLocks noChangeArrowheads="1"/>
            </p:cNvSpPr>
            <p:nvPr/>
          </p:nvSpPr>
          <p:spPr bwMode="auto">
            <a:xfrm>
              <a:off x="505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7" name="Rectangle 103"/>
            <p:cNvSpPr>
              <a:spLocks noChangeArrowheads="1"/>
            </p:cNvSpPr>
            <p:nvPr/>
          </p:nvSpPr>
          <p:spPr bwMode="auto">
            <a:xfrm>
              <a:off x="563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8" name="Rectangle 104"/>
            <p:cNvSpPr>
              <a:spLocks noChangeArrowheads="1"/>
            </p:cNvSpPr>
            <p:nvPr/>
          </p:nvSpPr>
          <p:spPr bwMode="auto">
            <a:xfrm>
              <a:off x="620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69" name="Rectangle 105"/>
            <p:cNvSpPr>
              <a:spLocks noChangeArrowheads="1"/>
            </p:cNvSpPr>
            <p:nvPr/>
          </p:nvSpPr>
          <p:spPr bwMode="auto">
            <a:xfrm>
              <a:off x="678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0" name="Rectangle 106"/>
            <p:cNvSpPr>
              <a:spLocks noChangeArrowheads="1"/>
            </p:cNvSpPr>
            <p:nvPr/>
          </p:nvSpPr>
          <p:spPr bwMode="auto">
            <a:xfrm>
              <a:off x="736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1" name="Rectangle 107"/>
            <p:cNvSpPr>
              <a:spLocks noChangeArrowheads="1"/>
            </p:cNvSpPr>
            <p:nvPr/>
          </p:nvSpPr>
          <p:spPr bwMode="auto">
            <a:xfrm>
              <a:off x="793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2" name="Rectangle 108"/>
            <p:cNvSpPr>
              <a:spLocks noChangeArrowheads="1"/>
            </p:cNvSpPr>
            <p:nvPr/>
          </p:nvSpPr>
          <p:spPr bwMode="auto">
            <a:xfrm>
              <a:off x="851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3" name="Rectangle 109"/>
            <p:cNvSpPr>
              <a:spLocks noChangeArrowheads="1"/>
            </p:cNvSpPr>
            <p:nvPr/>
          </p:nvSpPr>
          <p:spPr bwMode="auto">
            <a:xfrm>
              <a:off x="908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4" name="Rectangle 110"/>
            <p:cNvSpPr>
              <a:spLocks noChangeArrowheads="1"/>
            </p:cNvSpPr>
            <p:nvPr/>
          </p:nvSpPr>
          <p:spPr bwMode="auto">
            <a:xfrm>
              <a:off x="966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5" name="Rectangle 111"/>
            <p:cNvSpPr>
              <a:spLocks noChangeArrowheads="1"/>
            </p:cNvSpPr>
            <p:nvPr/>
          </p:nvSpPr>
          <p:spPr bwMode="auto">
            <a:xfrm>
              <a:off x="1024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6" name="Rectangle 112"/>
            <p:cNvSpPr>
              <a:spLocks noChangeArrowheads="1"/>
            </p:cNvSpPr>
            <p:nvPr/>
          </p:nvSpPr>
          <p:spPr bwMode="auto">
            <a:xfrm>
              <a:off x="1081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7" name="Rectangle 113"/>
            <p:cNvSpPr>
              <a:spLocks noChangeArrowheads="1"/>
            </p:cNvSpPr>
            <p:nvPr/>
          </p:nvSpPr>
          <p:spPr bwMode="auto">
            <a:xfrm>
              <a:off x="1139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8" name="Rectangle 114"/>
            <p:cNvSpPr>
              <a:spLocks noChangeArrowheads="1"/>
            </p:cNvSpPr>
            <p:nvPr/>
          </p:nvSpPr>
          <p:spPr bwMode="auto">
            <a:xfrm>
              <a:off x="1196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79" name="Rectangle 115"/>
            <p:cNvSpPr>
              <a:spLocks noChangeArrowheads="1"/>
            </p:cNvSpPr>
            <p:nvPr/>
          </p:nvSpPr>
          <p:spPr bwMode="auto">
            <a:xfrm>
              <a:off x="1254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0" name="Rectangle 116"/>
            <p:cNvSpPr>
              <a:spLocks noChangeArrowheads="1"/>
            </p:cNvSpPr>
            <p:nvPr/>
          </p:nvSpPr>
          <p:spPr bwMode="auto">
            <a:xfrm>
              <a:off x="1312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1" name="Rectangle 117"/>
            <p:cNvSpPr>
              <a:spLocks noChangeArrowheads="1"/>
            </p:cNvSpPr>
            <p:nvPr/>
          </p:nvSpPr>
          <p:spPr bwMode="auto">
            <a:xfrm>
              <a:off x="1369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2" name="Rectangle 118"/>
            <p:cNvSpPr>
              <a:spLocks noChangeArrowheads="1"/>
            </p:cNvSpPr>
            <p:nvPr/>
          </p:nvSpPr>
          <p:spPr bwMode="auto">
            <a:xfrm>
              <a:off x="1427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3" name="Rectangle 119"/>
            <p:cNvSpPr>
              <a:spLocks noChangeArrowheads="1"/>
            </p:cNvSpPr>
            <p:nvPr/>
          </p:nvSpPr>
          <p:spPr bwMode="auto">
            <a:xfrm>
              <a:off x="1484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4" name="Rectangle 120"/>
            <p:cNvSpPr>
              <a:spLocks noChangeArrowheads="1"/>
            </p:cNvSpPr>
            <p:nvPr/>
          </p:nvSpPr>
          <p:spPr bwMode="auto">
            <a:xfrm>
              <a:off x="1542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5" name="Rectangle 121"/>
            <p:cNvSpPr>
              <a:spLocks noChangeArrowheads="1"/>
            </p:cNvSpPr>
            <p:nvPr/>
          </p:nvSpPr>
          <p:spPr bwMode="auto">
            <a:xfrm>
              <a:off x="1599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6" name="Rectangle 122"/>
            <p:cNvSpPr>
              <a:spLocks noChangeArrowheads="1"/>
            </p:cNvSpPr>
            <p:nvPr/>
          </p:nvSpPr>
          <p:spPr bwMode="auto">
            <a:xfrm>
              <a:off x="1657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7" name="Rectangle 123"/>
            <p:cNvSpPr>
              <a:spLocks noChangeArrowheads="1"/>
            </p:cNvSpPr>
            <p:nvPr/>
          </p:nvSpPr>
          <p:spPr bwMode="auto">
            <a:xfrm>
              <a:off x="1715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8" name="Rectangle 124"/>
            <p:cNvSpPr>
              <a:spLocks noChangeArrowheads="1"/>
            </p:cNvSpPr>
            <p:nvPr/>
          </p:nvSpPr>
          <p:spPr bwMode="auto">
            <a:xfrm>
              <a:off x="1772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89" name="Rectangle 125"/>
            <p:cNvSpPr>
              <a:spLocks noChangeArrowheads="1"/>
            </p:cNvSpPr>
            <p:nvPr/>
          </p:nvSpPr>
          <p:spPr bwMode="auto">
            <a:xfrm>
              <a:off x="1830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0" name="Rectangle 126"/>
            <p:cNvSpPr>
              <a:spLocks noChangeArrowheads="1"/>
            </p:cNvSpPr>
            <p:nvPr/>
          </p:nvSpPr>
          <p:spPr bwMode="auto">
            <a:xfrm>
              <a:off x="1887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1" name="Rectangle 127"/>
            <p:cNvSpPr>
              <a:spLocks noChangeArrowheads="1"/>
            </p:cNvSpPr>
            <p:nvPr/>
          </p:nvSpPr>
          <p:spPr bwMode="auto">
            <a:xfrm>
              <a:off x="1945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2" name="Rectangle 128"/>
            <p:cNvSpPr>
              <a:spLocks noChangeArrowheads="1"/>
            </p:cNvSpPr>
            <p:nvPr/>
          </p:nvSpPr>
          <p:spPr bwMode="auto">
            <a:xfrm>
              <a:off x="2003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3" name="Rectangle 129"/>
            <p:cNvSpPr>
              <a:spLocks noChangeArrowheads="1"/>
            </p:cNvSpPr>
            <p:nvPr/>
          </p:nvSpPr>
          <p:spPr bwMode="auto">
            <a:xfrm>
              <a:off x="2060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4" name="Rectangle 130"/>
            <p:cNvSpPr>
              <a:spLocks noChangeArrowheads="1"/>
            </p:cNvSpPr>
            <p:nvPr/>
          </p:nvSpPr>
          <p:spPr bwMode="auto">
            <a:xfrm>
              <a:off x="2118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5" name="Rectangle 131"/>
            <p:cNvSpPr>
              <a:spLocks noChangeArrowheads="1"/>
            </p:cNvSpPr>
            <p:nvPr/>
          </p:nvSpPr>
          <p:spPr bwMode="auto">
            <a:xfrm>
              <a:off x="2175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6" name="Rectangle 132"/>
            <p:cNvSpPr>
              <a:spLocks noChangeArrowheads="1"/>
            </p:cNvSpPr>
            <p:nvPr/>
          </p:nvSpPr>
          <p:spPr bwMode="auto">
            <a:xfrm>
              <a:off x="390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7" name="Rectangle 133"/>
            <p:cNvSpPr>
              <a:spLocks noChangeArrowheads="1"/>
            </p:cNvSpPr>
            <p:nvPr/>
          </p:nvSpPr>
          <p:spPr bwMode="auto">
            <a:xfrm>
              <a:off x="448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8" name="Rectangle 134"/>
            <p:cNvSpPr>
              <a:spLocks noChangeArrowheads="1"/>
            </p:cNvSpPr>
            <p:nvPr/>
          </p:nvSpPr>
          <p:spPr bwMode="auto">
            <a:xfrm>
              <a:off x="505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399" name="Rectangle 135"/>
            <p:cNvSpPr>
              <a:spLocks noChangeArrowheads="1"/>
            </p:cNvSpPr>
            <p:nvPr/>
          </p:nvSpPr>
          <p:spPr bwMode="auto">
            <a:xfrm>
              <a:off x="563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0" name="Rectangle 136"/>
            <p:cNvSpPr>
              <a:spLocks noChangeArrowheads="1"/>
            </p:cNvSpPr>
            <p:nvPr/>
          </p:nvSpPr>
          <p:spPr bwMode="auto">
            <a:xfrm>
              <a:off x="620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1" name="Rectangle 137"/>
            <p:cNvSpPr>
              <a:spLocks noChangeArrowheads="1"/>
            </p:cNvSpPr>
            <p:nvPr/>
          </p:nvSpPr>
          <p:spPr bwMode="auto">
            <a:xfrm>
              <a:off x="678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2" name="Rectangle 138"/>
            <p:cNvSpPr>
              <a:spLocks noChangeArrowheads="1"/>
            </p:cNvSpPr>
            <p:nvPr/>
          </p:nvSpPr>
          <p:spPr bwMode="auto">
            <a:xfrm>
              <a:off x="736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3" name="Rectangle 139"/>
            <p:cNvSpPr>
              <a:spLocks noChangeArrowheads="1"/>
            </p:cNvSpPr>
            <p:nvPr/>
          </p:nvSpPr>
          <p:spPr bwMode="auto">
            <a:xfrm>
              <a:off x="793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4" name="Rectangle 140"/>
            <p:cNvSpPr>
              <a:spLocks noChangeArrowheads="1"/>
            </p:cNvSpPr>
            <p:nvPr/>
          </p:nvSpPr>
          <p:spPr bwMode="auto">
            <a:xfrm>
              <a:off x="851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5" name="Rectangle 141"/>
            <p:cNvSpPr>
              <a:spLocks noChangeArrowheads="1"/>
            </p:cNvSpPr>
            <p:nvPr/>
          </p:nvSpPr>
          <p:spPr bwMode="auto">
            <a:xfrm>
              <a:off x="908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6" name="Rectangle 142"/>
            <p:cNvSpPr>
              <a:spLocks noChangeArrowheads="1"/>
            </p:cNvSpPr>
            <p:nvPr/>
          </p:nvSpPr>
          <p:spPr bwMode="auto">
            <a:xfrm>
              <a:off x="966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7" name="Rectangle 143"/>
            <p:cNvSpPr>
              <a:spLocks noChangeArrowheads="1"/>
            </p:cNvSpPr>
            <p:nvPr/>
          </p:nvSpPr>
          <p:spPr bwMode="auto">
            <a:xfrm>
              <a:off x="1024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8" name="Rectangle 144"/>
            <p:cNvSpPr>
              <a:spLocks noChangeArrowheads="1"/>
            </p:cNvSpPr>
            <p:nvPr/>
          </p:nvSpPr>
          <p:spPr bwMode="auto">
            <a:xfrm>
              <a:off x="1081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09" name="Rectangle 145"/>
            <p:cNvSpPr>
              <a:spLocks noChangeArrowheads="1"/>
            </p:cNvSpPr>
            <p:nvPr/>
          </p:nvSpPr>
          <p:spPr bwMode="auto">
            <a:xfrm>
              <a:off x="1139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0" name="Rectangle 146"/>
            <p:cNvSpPr>
              <a:spLocks noChangeArrowheads="1"/>
            </p:cNvSpPr>
            <p:nvPr/>
          </p:nvSpPr>
          <p:spPr bwMode="auto">
            <a:xfrm>
              <a:off x="1196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1" name="Rectangle 147"/>
            <p:cNvSpPr>
              <a:spLocks noChangeArrowheads="1"/>
            </p:cNvSpPr>
            <p:nvPr/>
          </p:nvSpPr>
          <p:spPr bwMode="auto">
            <a:xfrm>
              <a:off x="1254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2" name="Rectangle 148"/>
            <p:cNvSpPr>
              <a:spLocks noChangeArrowheads="1"/>
            </p:cNvSpPr>
            <p:nvPr/>
          </p:nvSpPr>
          <p:spPr bwMode="auto">
            <a:xfrm>
              <a:off x="1312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3" name="Rectangle 149"/>
            <p:cNvSpPr>
              <a:spLocks noChangeArrowheads="1"/>
            </p:cNvSpPr>
            <p:nvPr/>
          </p:nvSpPr>
          <p:spPr bwMode="auto">
            <a:xfrm>
              <a:off x="1369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4" name="Rectangle 150"/>
            <p:cNvSpPr>
              <a:spLocks noChangeArrowheads="1"/>
            </p:cNvSpPr>
            <p:nvPr/>
          </p:nvSpPr>
          <p:spPr bwMode="auto">
            <a:xfrm>
              <a:off x="1427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5" name="Rectangle 151"/>
            <p:cNvSpPr>
              <a:spLocks noChangeArrowheads="1"/>
            </p:cNvSpPr>
            <p:nvPr/>
          </p:nvSpPr>
          <p:spPr bwMode="auto">
            <a:xfrm>
              <a:off x="1484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6" name="Rectangle 152"/>
            <p:cNvSpPr>
              <a:spLocks noChangeArrowheads="1"/>
            </p:cNvSpPr>
            <p:nvPr/>
          </p:nvSpPr>
          <p:spPr bwMode="auto">
            <a:xfrm>
              <a:off x="1542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7" name="Rectangle 153"/>
            <p:cNvSpPr>
              <a:spLocks noChangeArrowheads="1"/>
            </p:cNvSpPr>
            <p:nvPr/>
          </p:nvSpPr>
          <p:spPr bwMode="auto">
            <a:xfrm>
              <a:off x="1599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8" name="Rectangle 154"/>
            <p:cNvSpPr>
              <a:spLocks noChangeArrowheads="1"/>
            </p:cNvSpPr>
            <p:nvPr/>
          </p:nvSpPr>
          <p:spPr bwMode="auto">
            <a:xfrm>
              <a:off x="1657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19" name="Rectangle 155"/>
            <p:cNvSpPr>
              <a:spLocks noChangeArrowheads="1"/>
            </p:cNvSpPr>
            <p:nvPr/>
          </p:nvSpPr>
          <p:spPr bwMode="auto">
            <a:xfrm>
              <a:off x="1715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0" name="Rectangle 156"/>
            <p:cNvSpPr>
              <a:spLocks noChangeArrowheads="1"/>
            </p:cNvSpPr>
            <p:nvPr/>
          </p:nvSpPr>
          <p:spPr bwMode="auto">
            <a:xfrm>
              <a:off x="1772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1" name="Rectangle 157"/>
            <p:cNvSpPr>
              <a:spLocks noChangeArrowheads="1"/>
            </p:cNvSpPr>
            <p:nvPr/>
          </p:nvSpPr>
          <p:spPr bwMode="auto">
            <a:xfrm>
              <a:off x="1830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2" name="Rectangle 158"/>
            <p:cNvSpPr>
              <a:spLocks noChangeArrowheads="1"/>
            </p:cNvSpPr>
            <p:nvPr/>
          </p:nvSpPr>
          <p:spPr bwMode="auto">
            <a:xfrm>
              <a:off x="1887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3" name="Rectangle 159"/>
            <p:cNvSpPr>
              <a:spLocks noChangeArrowheads="1"/>
            </p:cNvSpPr>
            <p:nvPr/>
          </p:nvSpPr>
          <p:spPr bwMode="auto">
            <a:xfrm>
              <a:off x="1945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4" name="Rectangle 160"/>
            <p:cNvSpPr>
              <a:spLocks noChangeArrowheads="1"/>
            </p:cNvSpPr>
            <p:nvPr/>
          </p:nvSpPr>
          <p:spPr bwMode="auto">
            <a:xfrm>
              <a:off x="2003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5" name="Rectangle 161"/>
            <p:cNvSpPr>
              <a:spLocks noChangeArrowheads="1"/>
            </p:cNvSpPr>
            <p:nvPr/>
          </p:nvSpPr>
          <p:spPr bwMode="auto">
            <a:xfrm>
              <a:off x="2060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6" name="Rectangle 162"/>
            <p:cNvSpPr>
              <a:spLocks noChangeArrowheads="1"/>
            </p:cNvSpPr>
            <p:nvPr/>
          </p:nvSpPr>
          <p:spPr bwMode="auto">
            <a:xfrm>
              <a:off x="2118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7" name="Rectangle 163"/>
            <p:cNvSpPr>
              <a:spLocks noChangeArrowheads="1"/>
            </p:cNvSpPr>
            <p:nvPr/>
          </p:nvSpPr>
          <p:spPr bwMode="auto">
            <a:xfrm>
              <a:off x="2175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8" name="Rectangle 164"/>
            <p:cNvSpPr>
              <a:spLocks noChangeArrowheads="1"/>
            </p:cNvSpPr>
            <p:nvPr/>
          </p:nvSpPr>
          <p:spPr bwMode="auto">
            <a:xfrm>
              <a:off x="390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29" name="Rectangle 165"/>
            <p:cNvSpPr>
              <a:spLocks noChangeArrowheads="1"/>
            </p:cNvSpPr>
            <p:nvPr/>
          </p:nvSpPr>
          <p:spPr bwMode="auto">
            <a:xfrm>
              <a:off x="448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0" name="Rectangle 166"/>
            <p:cNvSpPr>
              <a:spLocks noChangeArrowheads="1"/>
            </p:cNvSpPr>
            <p:nvPr/>
          </p:nvSpPr>
          <p:spPr bwMode="auto">
            <a:xfrm>
              <a:off x="505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1" name="Rectangle 167"/>
            <p:cNvSpPr>
              <a:spLocks noChangeArrowheads="1"/>
            </p:cNvSpPr>
            <p:nvPr/>
          </p:nvSpPr>
          <p:spPr bwMode="auto">
            <a:xfrm>
              <a:off x="563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2" name="Rectangle 168"/>
            <p:cNvSpPr>
              <a:spLocks noChangeArrowheads="1"/>
            </p:cNvSpPr>
            <p:nvPr/>
          </p:nvSpPr>
          <p:spPr bwMode="auto">
            <a:xfrm>
              <a:off x="620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3" name="Rectangle 169"/>
            <p:cNvSpPr>
              <a:spLocks noChangeArrowheads="1"/>
            </p:cNvSpPr>
            <p:nvPr/>
          </p:nvSpPr>
          <p:spPr bwMode="auto">
            <a:xfrm>
              <a:off x="678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4" name="Rectangle 170"/>
            <p:cNvSpPr>
              <a:spLocks noChangeArrowheads="1"/>
            </p:cNvSpPr>
            <p:nvPr/>
          </p:nvSpPr>
          <p:spPr bwMode="auto">
            <a:xfrm>
              <a:off x="736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5" name="Rectangle 171"/>
            <p:cNvSpPr>
              <a:spLocks noChangeArrowheads="1"/>
            </p:cNvSpPr>
            <p:nvPr/>
          </p:nvSpPr>
          <p:spPr bwMode="auto">
            <a:xfrm>
              <a:off x="793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6" name="Rectangle 172"/>
            <p:cNvSpPr>
              <a:spLocks noChangeArrowheads="1"/>
            </p:cNvSpPr>
            <p:nvPr/>
          </p:nvSpPr>
          <p:spPr bwMode="auto">
            <a:xfrm>
              <a:off x="851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7" name="Rectangle 173"/>
            <p:cNvSpPr>
              <a:spLocks noChangeArrowheads="1"/>
            </p:cNvSpPr>
            <p:nvPr/>
          </p:nvSpPr>
          <p:spPr bwMode="auto">
            <a:xfrm>
              <a:off x="908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8" name="Rectangle 174"/>
            <p:cNvSpPr>
              <a:spLocks noChangeArrowheads="1"/>
            </p:cNvSpPr>
            <p:nvPr/>
          </p:nvSpPr>
          <p:spPr bwMode="auto">
            <a:xfrm>
              <a:off x="966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39" name="Rectangle 175"/>
            <p:cNvSpPr>
              <a:spLocks noChangeArrowheads="1"/>
            </p:cNvSpPr>
            <p:nvPr/>
          </p:nvSpPr>
          <p:spPr bwMode="auto">
            <a:xfrm>
              <a:off x="1024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0" name="Rectangle 176"/>
            <p:cNvSpPr>
              <a:spLocks noChangeArrowheads="1"/>
            </p:cNvSpPr>
            <p:nvPr/>
          </p:nvSpPr>
          <p:spPr bwMode="auto">
            <a:xfrm>
              <a:off x="1081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1" name="Rectangle 177"/>
            <p:cNvSpPr>
              <a:spLocks noChangeArrowheads="1"/>
            </p:cNvSpPr>
            <p:nvPr/>
          </p:nvSpPr>
          <p:spPr bwMode="auto">
            <a:xfrm>
              <a:off x="1139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2" name="Rectangle 178"/>
            <p:cNvSpPr>
              <a:spLocks noChangeArrowheads="1"/>
            </p:cNvSpPr>
            <p:nvPr/>
          </p:nvSpPr>
          <p:spPr bwMode="auto">
            <a:xfrm>
              <a:off x="1196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3" name="Rectangle 179"/>
            <p:cNvSpPr>
              <a:spLocks noChangeArrowheads="1"/>
            </p:cNvSpPr>
            <p:nvPr/>
          </p:nvSpPr>
          <p:spPr bwMode="auto">
            <a:xfrm>
              <a:off x="1254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4" name="Rectangle 180"/>
            <p:cNvSpPr>
              <a:spLocks noChangeArrowheads="1"/>
            </p:cNvSpPr>
            <p:nvPr/>
          </p:nvSpPr>
          <p:spPr bwMode="auto">
            <a:xfrm>
              <a:off x="1312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5" name="Rectangle 181"/>
            <p:cNvSpPr>
              <a:spLocks noChangeArrowheads="1"/>
            </p:cNvSpPr>
            <p:nvPr/>
          </p:nvSpPr>
          <p:spPr bwMode="auto">
            <a:xfrm>
              <a:off x="1369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6" name="Rectangle 182"/>
            <p:cNvSpPr>
              <a:spLocks noChangeArrowheads="1"/>
            </p:cNvSpPr>
            <p:nvPr/>
          </p:nvSpPr>
          <p:spPr bwMode="auto">
            <a:xfrm>
              <a:off x="1427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7" name="Rectangle 183"/>
            <p:cNvSpPr>
              <a:spLocks noChangeArrowheads="1"/>
            </p:cNvSpPr>
            <p:nvPr/>
          </p:nvSpPr>
          <p:spPr bwMode="auto">
            <a:xfrm>
              <a:off x="1484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8" name="Rectangle 184"/>
            <p:cNvSpPr>
              <a:spLocks noChangeArrowheads="1"/>
            </p:cNvSpPr>
            <p:nvPr/>
          </p:nvSpPr>
          <p:spPr bwMode="auto">
            <a:xfrm>
              <a:off x="1542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49" name="Rectangle 185"/>
            <p:cNvSpPr>
              <a:spLocks noChangeArrowheads="1"/>
            </p:cNvSpPr>
            <p:nvPr/>
          </p:nvSpPr>
          <p:spPr bwMode="auto">
            <a:xfrm>
              <a:off x="1599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0" name="Rectangle 186"/>
            <p:cNvSpPr>
              <a:spLocks noChangeArrowheads="1"/>
            </p:cNvSpPr>
            <p:nvPr/>
          </p:nvSpPr>
          <p:spPr bwMode="auto">
            <a:xfrm>
              <a:off x="1657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1" name="Rectangle 187"/>
            <p:cNvSpPr>
              <a:spLocks noChangeArrowheads="1"/>
            </p:cNvSpPr>
            <p:nvPr/>
          </p:nvSpPr>
          <p:spPr bwMode="auto">
            <a:xfrm>
              <a:off x="1715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2" name="Rectangle 188"/>
            <p:cNvSpPr>
              <a:spLocks noChangeArrowheads="1"/>
            </p:cNvSpPr>
            <p:nvPr/>
          </p:nvSpPr>
          <p:spPr bwMode="auto">
            <a:xfrm>
              <a:off x="1772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3" name="Rectangle 189"/>
            <p:cNvSpPr>
              <a:spLocks noChangeArrowheads="1"/>
            </p:cNvSpPr>
            <p:nvPr/>
          </p:nvSpPr>
          <p:spPr bwMode="auto">
            <a:xfrm>
              <a:off x="1830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4" name="Rectangle 190"/>
            <p:cNvSpPr>
              <a:spLocks noChangeArrowheads="1"/>
            </p:cNvSpPr>
            <p:nvPr/>
          </p:nvSpPr>
          <p:spPr bwMode="auto">
            <a:xfrm>
              <a:off x="1887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5" name="Rectangle 191"/>
            <p:cNvSpPr>
              <a:spLocks noChangeArrowheads="1"/>
            </p:cNvSpPr>
            <p:nvPr/>
          </p:nvSpPr>
          <p:spPr bwMode="auto">
            <a:xfrm>
              <a:off x="1945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6" name="Rectangle 192"/>
            <p:cNvSpPr>
              <a:spLocks noChangeArrowheads="1"/>
            </p:cNvSpPr>
            <p:nvPr/>
          </p:nvSpPr>
          <p:spPr bwMode="auto">
            <a:xfrm>
              <a:off x="2003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7" name="Rectangle 193"/>
            <p:cNvSpPr>
              <a:spLocks noChangeArrowheads="1"/>
            </p:cNvSpPr>
            <p:nvPr/>
          </p:nvSpPr>
          <p:spPr bwMode="auto">
            <a:xfrm>
              <a:off x="2060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8" name="Rectangle 194"/>
            <p:cNvSpPr>
              <a:spLocks noChangeArrowheads="1"/>
            </p:cNvSpPr>
            <p:nvPr/>
          </p:nvSpPr>
          <p:spPr bwMode="auto">
            <a:xfrm>
              <a:off x="2118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59" name="Rectangle 195"/>
            <p:cNvSpPr>
              <a:spLocks noChangeArrowheads="1"/>
            </p:cNvSpPr>
            <p:nvPr/>
          </p:nvSpPr>
          <p:spPr bwMode="auto">
            <a:xfrm>
              <a:off x="2175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0" name="Rectangle 196"/>
            <p:cNvSpPr>
              <a:spLocks noChangeArrowheads="1"/>
            </p:cNvSpPr>
            <p:nvPr/>
          </p:nvSpPr>
          <p:spPr bwMode="auto">
            <a:xfrm>
              <a:off x="390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1" name="Rectangle 197"/>
            <p:cNvSpPr>
              <a:spLocks noChangeArrowheads="1"/>
            </p:cNvSpPr>
            <p:nvPr/>
          </p:nvSpPr>
          <p:spPr bwMode="auto">
            <a:xfrm>
              <a:off x="448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2" name="Rectangle 198"/>
            <p:cNvSpPr>
              <a:spLocks noChangeArrowheads="1"/>
            </p:cNvSpPr>
            <p:nvPr/>
          </p:nvSpPr>
          <p:spPr bwMode="auto">
            <a:xfrm>
              <a:off x="505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3" name="Rectangle 199"/>
            <p:cNvSpPr>
              <a:spLocks noChangeArrowheads="1"/>
            </p:cNvSpPr>
            <p:nvPr/>
          </p:nvSpPr>
          <p:spPr bwMode="auto">
            <a:xfrm>
              <a:off x="563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4" name="Rectangle 200"/>
            <p:cNvSpPr>
              <a:spLocks noChangeArrowheads="1"/>
            </p:cNvSpPr>
            <p:nvPr/>
          </p:nvSpPr>
          <p:spPr bwMode="auto">
            <a:xfrm>
              <a:off x="620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5" name="Rectangle 201"/>
            <p:cNvSpPr>
              <a:spLocks noChangeArrowheads="1"/>
            </p:cNvSpPr>
            <p:nvPr/>
          </p:nvSpPr>
          <p:spPr bwMode="auto">
            <a:xfrm>
              <a:off x="678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6" name="Rectangle 202"/>
            <p:cNvSpPr>
              <a:spLocks noChangeArrowheads="1"/>
            </p:cNvSpPr>
            <p:nvPr/>
          </p:nvSpPr>
          <p:spPr bwMode="auto">
            <a:xfrm>
              <a:off x="736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7" name="Rectangle 203"/>
            <p:cNvSpPr>
              <a:spLocks noChangeArrowheads="1"/>
            </p:cNvSpPr>
            <p:nvPr/>
          </p:nvSpPr>
          <p:spPr bwMode="auto">
            <a:xfrm>
              <a:off x="793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8" name="Rectangle 204"/>
            <p:cNvSpPr>
              <a:spLocks noChangeArrowheads="1"/>
            </p:cNvSpPr>
            <p:nvPr/>
          </p:nvSpPr>
          <p:spPr bwMode="auto">
            <a:xfrm>
              <a:off x="851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69" name="Rectangle 205"/>
            <p:cNvSpPr>
              <a:spLocks noChangeArrowheads="1"/>
            </p:cNvSpPr>
            <p:nvPr/>
          </p:nvSpPr>
          <p:spPr bwMode="auto">
            <a:xfrm>
              <a:off x="908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0" name="Rectangle 206"/>
            <p:cNvSpPr>
              <a:spLocks noChangeArrowheads="1"/>
            </p:cNvSpPr>
            <p:nvPr/>
          </p:nvSpPr>
          <p:spPr bwMode="auto">
            <a:xfrm>
              <a:off x="966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1" name="Rectangle 207"/>
            <p:cNvSpPr>
              <a:spLocks noChangeArrowheads="1"/>
            </p:cNvSpPr>
            <p:nvPr/>
          </p:nvSpPr>
          <p:spPr bwMode="auto">
            <a:xfrm>
              <a:off x="1024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2" name="Rectangle 208"/>
            <p:cNvSpPr>
              <a:spLocks noChangeArrowheads="1"/>
            </p:cNvSpPr>
            <p:nvPr/>
          </p:nvSpPr>
          <p:spPr bwMode="auto">
            <a:xfrm>
              <a:off x="1081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3" name="Rectangle 209"/>
            <p:cNvSpPr>
              <a:spLocks noChangeArrowheads="1"/>
            </p:cNvSpPr>
            <p:nvPr/>
          </p:nvSpPr>
          <p:spPr bwMode="auto">
            <a:xfrm>
              <a:off x="1139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4" name="Rectangle 210"/>
            <p:cNvSpPr>
              <a:spLocks noChangeArrowheads="1"/>
            </p:cNvSpPr>
            <p:nvPr/>
          </p:nvSpPr>
          <p:spPr bwMode="auto">
            <a:xfrm>
              <a:off x="1196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5" name="Rectangle 211"/>
            <p:cNvSpPr>
              <a:spLocks noChangeArrowheads="1"/>
            </p:cNvSpPr>
            <p:nvPr/>
          </p:nvSpPr>
          <p:spPr bwMode="auto">
            <a:xfrm>
              <a:off x="1254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6" name="Rectangle 212"/>
            <p:cNvSpPr>
              <a:spLocks noChangeArrowheads="1"/>
            </p:cNvSpPr>
            <p:nvPr/>
          </p:nvSpPr>
          <p:spPr bwMode="auto">
            <a:xfrm>
              <a:off x="1312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7" name="Rectangle 213"/>
            <p:cNvSpPr>
              <a:spLocks noChangeArrowheads="1"/>
            </p:cNvSpPr>
            <p:nvPr/>
          </p:nvSpPr>
          <p:spPr bwMode="auto">
            <a:xfrm>
              <a:off x="1369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8" name="Rectangle 214"/>
            <p:cNvSpPr>
              <a:spLocks noChangeArrowheads="1"/>
            </p:cNvSpPr>
            <p:nvPr/>
          </p:nvSpPr>
          <p:spPr bwMode="auto">
            <a:xfrm>
              <a:off x="1427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79" name="Rectangle 215"/>
            <p:cNvSpPr>
              <a:spLocks noChangeArrowheads="1"/>
            </p:cNvSpPr>
            <p:nvPr/>
          </p:nvSpPr>
          <p:spPr bwMode="auto">
            <a:xfrm>
              <a:off x="1484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0" name="Rectangle 216"/>
            <p:cNvSpPr>
              <a:spLocks noChangeArrowheads="1"/>
            </p:cNvSpPr>
            <p:nvPr/>
          </p:nvSpPr>
          <p:spPr bwMode="auto">
            <a:xfrm>
              <a:off x="1542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1" name="Rectangle 217"/>
            <p:cNvSpPr>
              <a:spLocks noChangeArrowheads="1"/>
            </p:cNvSpPr>
            <p:nvPr/>
          </p:nvSpPr>
          <p:spPr bwMode="auto">
            <a:xfrm>
              <a:off x="1599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2" name="Rectangle 218"/>
            <p:cNvSpPr>
              <a:spLocks noChangeArrowheads="1"/>
            </p:cNvSpPr>
            <p:nvPr/>
          </p:nvSpPr>
          <p:spPr bwMode="auto">
            <a:xfrm>
              <a:off x="1657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3" name="Rectangle 219"/>
            <p:cNvSpPr>
              <a:spLocks noChangeArrowheads="1"/>
            </p:cNvSpPr>
            <p:nvPr/>
          </p:nvSpPr>
          <p:spPr bwMode="auto">
            <a:xfrm>
              <a:off x="1715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4" name="Rectangle 220"/>
            <p:cNvSpPr>
              <a:spLocks noChangeArrowheads="1"/>
            </p:cNvSpPr>
            <p:nvPr/>
          </p:nvSpPr>
          <p:spPr bwMode="auto">
            <a:xfrm>
              <a:off x="1772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5" name="Rectangle 221"/>
            <p:cNvSpPr>
              <a:spLocks noChangeArrowheads="1"/>
            </p:cNvSpPr>
            <p:nvPr/>
          </p:nvSpPr>
          <p:spPr bwMode="auto">
            <a:xfrm>
              <a:off x="1830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6" name="Rectangle 222"/>
            <p:cNvSpPr>
              <a:spLocks noChangeArrowheads="1"/>
            </p:cNvSpPr>
            <p:nvPr/>
          </p:nvSpPr>
          <p:spPr bwMode="auto">
            <a:xfrm>
              <a:off x="1887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7" name="Rectangle 223"/>
            <p:cNvSpPr>
              <a:spLocks noChangeArrowheads="1"/>
            </p:cNvSpPr>
            <p:nvPr/>
          </p:nvSpPr>
          <p:spPr bwMode="auto">
            <a:xfrm>
              <a:off x="1945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8" name="Rectangle 224"/>
            <p:cNvSpPr>
              <a:spLocks noChangeArrowheads="1"/>
            </p:cNvSpPr>
            <p:nvPr/>
          </p:nvSpPr>
          <p:spPr bwMode="auto">
            <a:xfrm>
              <a:off x="2003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89" name="Rectangle 225"/>
            <p:cNvSpPr>
              <a:spLocks noChangeArrowheads="1"/>
            </p:cNvSpPr>
            <p:nvPr/>
          </p:nvSpPr>
          <p:spPr bwMode="auto">
            <a:xfrm>
              <a:off x="2060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0" name="Rectangle 226"/>
            <p:cNvSpPr>
              <a:spLocks noChangeArrowheads="1"/>
            </p:cNvSpPr>
            <p:nvPr/>
          </p:nvSpPr>
          <p:spPr bwMode="auto">
            <a:xfrm>
              <a:off x="2118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1" name="Rectangle 227"/>
            <p:cNvSpPr>
              <a:spLocks noChangeArrowheads="1"/>
            </p:cNvSpPr>
            <p:nvPr/>
          </p:nvSpPr>
          <p:spPr bwMode="auto">
            <a:xfrm>
              <a:off x="2175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2" name="Rectangle 228"/>
            <p:cNvSpPr>
              <a:spLocks noChangeArrowheads="1"/>
            </p:cNvSpPr>
            <p:nvPr/>
          </p:nvSpPr>
          <p:spPr bwMode="auto">
            <a:xfrm>
              <a:off x="390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3" name="Rectangle 229"/>
            <p:cNvSpPr>
              <a:spLocks noChangeArrowheads="1"/>
            </p:cNvSpPr>
            <p:nvPr/>
          </p:nvSpPr>
          <p:spPr bwMode="auto">
            <a:xfrm>
              <a:off x="448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4" name="Rectangle 230"/>
            <p:cNvSpPr>
              <a:spLocks noChangeArrowheads="1"/>
            </p:cNvSpPr>
            <p:nvPr/>
          </p:nvSpPr>
          <p:spPr bwMode="auto">
            <a:xfrm>
              <a:off x="505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5" name="Rectangle 231"/>
            <p:cNvSpPr>
              <a:spLocks noChangeArrowheads="1"/>
            </p:cNvSpPr>
            <p:nvPr/>
          </p:nvSpPr>
          <p:spPr bwMode="auto">
            <a:xfrm>
              <a:off x="563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6" name="Rectangle 232"/>
            <p:cNvSpPr>
              <a:spLocks noChangeArrowheads="1"/>
            </p:cNvSpPr>
            <p:nvPr/>
          </p:nvSpPr>
          <p:spPr bwMode="auto">
            <a:xfrm>
              <a:off x="620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7" name="Rectangle 233"/>
            <p:cNvSpPr>
              <a:spLocks noChangeArrowheads="1"/>
            </p:cNvSpPr>
            <p:nvPr/>
          </p:nvSpPr>
          <p:spPr bwMode="auto">
            <a:xfrm>
              <a:off x="678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8" name="Rectangle 234"/>
            <p:cNvSpPr>
              <a:spLocks noChangeArrowheads="1"/>
            </p:cNvSpPr>
            <p:nvPr/>
          </p:nvSpPr>
          <p:spPr bwMode="auto">
            <a:xfrm>
              <a:off x="736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499" name="Rectangle 235"/>
            <p:cNvSpPr>
              <a:spLocks noChangeArrowheads="1"/>
            </p:cNvSpPr>
            <p:nvPr/>
          </p:nvSpPr>
          <p:spPr bwMode="auto">
            <a:xfrm>
              <a:off x="793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0" name="Rectangle 236"/>
            <p:cNvSpPr>
              <a:spLocks noChangeArrowheads="1"/>
            </p:cNvSpPr>
            <p:nvPr/>
          </p:nvSpPr>
          <p:spPr bwMode="auto">
            <a:xfrm>
              <a:off x="851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1" name="Rectangle 237"/>
            <p:cNvSpPr>
              <a:spLocks noChangeArrowheads="1"/>
            </p:cNvSpPr>
            <p:nvPr/>
          </p:nvSpPr>
          <p:spPr bwMode="auto">
            <a:xfrm>
              <a:off x="908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2" name="Rectangle 238"/>
            <p:cNvSpPr>
              <a:spLocks noChangeArrowheads="1"/>
            </p:cNvSpPr>
            <p:nvPr/>
          </p:nvSpPr>
          <p:spPr bwMode="auto">
            <a:xfrm>
              <a:off x="966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3" name="Rectangle 239"/>
            <p:cNvSpPr>
              <a:spLocks noChangeArrowheads="1"/>
            </p:cNvSpPr>
            <p:nvPr/>
          </p:nvSpPr>
          <p:spPr bwMode="auto">
            <a:xfrm>
              <a:off x="1024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4" name="Rectangle 240"/>
            <p:cNvSpPr>
              <a:spLocks noChangeArrowheads="1"/>
            </p:cNvSpPr>
            <p:nvPr/>
          </p:nvSpPr>
          <p:spPr bwMode="auto">
            <a:xfrm>
              <a:off x="1081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5" name="Rectangle 241"/>
            <p:cNvSpPr>
              <a:spLocks noChangeArrowheads="1"/>
            </p:cNvSpPr>
            <p:nvPr/>
          </p:nvSpPr>
          <p:spPr bwMode="auto">
            <a:xfrm>
              <a:off x="1139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6" name="Rectangle 242"/>
            <p:cNvSpPr>
              <a:spLocks noChangeArrowheads="1"/>
            </p:cNvSpPr>
            <p:nvPr/>
          </p:nvSpPr>
          <p:spPr bwMode="auto">
            <a:xfrm>
              <a:off x="1196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7" name="Rectangle 243"/>
            <p:cNvSpPr>
              <a:spLocks noChangeArrowheads="1"/>
            </p:cNvSpPr>
            <p:nvPr/>
          </p:nvSpPr>
          <p:spPr bwMode="auto">
            <a:xfrm>
              <a:off x="1254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8" name="Rectangle 244"/>
            <p:cNvSpPr>
              <a:spLocks noChangeArrowheads="1"/>
            </p:cNvSpPr>
            <p:nvPr/>
          </p:nvSpPr>
          <p:spPr bwMode="auto">
            <a:xfrm>
              <a:off x="1312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09" name="Rectangle 245"/>
            <p:cNvSpPr>
              <a:spLocks noChangeArrowheads="1"/>
            </p:cNvSpPr>
            <p:nvPr/>
          </p:nvSpPr>
          <p:spPr bwMode="auto">
            <a:xfrm>
              <a:off x="1369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0" name="Rectangle 246"/>
            <p:cNvSpPr>
              <a:spLocks noChangeArrowheads="1"/>
            </p:cNvSpPr>
            <p:nvPr/>
          </p:nvSpPr>
          <p:spPr bwMode="auto">
            <a:xfrm>
              <a:off x="1427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1" name="Rectangle 247"/>
            <p:cNvSpPr>
              <a:spLocks noChangeArrowheads="1"/>
            </p:cNvSpPr>
            <p:nvPr/>
          </p:nvSpPr>
          <p:spPr bwMode="auto">
            <a:xfrm>
              <a:off x="1484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2" name="Rectangle 248"/>
            <p:cNvSpPr>
              <a:spLocks noChangeArrowheads="1"/>
            </p:cNvSpPr>
            <p:nvPr/>
          </p:nvSpPr>
          <p:spPr bwMode="auto">
            <a:xfrm>
              <a:off x="1542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3" name="Rectangle 249"/>
            <p:cNvSpPr>
              <a:spLocks noChangeArrowheads="1"/>
            </p:cNvSpPr>
            <p:nvPr/>
          </p:nvSpPr>
          <p:spPr bwMode="auto">
            <a:xfrm>
              <a:off x="1599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4" name="Rectangle 250"/>
            <p:cNvSpPr>
              <a:spLocks noChangeArrowheads="1"/>
            </p:cNvSpPr>
            <p:nvPr/>
          </p:nvSpPr>
          <p:spPr bwMode="auto">
            <a:xfrm>
              <a:off x="1657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5" name="Rectangle 251"/>
            <p:cNvSpPr>
              <a:spLocks noChangeArrowheads="1"/>
            </p:cNvSpPr>
            <p:nvPr/>
          </p:nvSpPr>
          <p:spPr bwMode="auto">
            <a:xfrm>
              <a:off x="1715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6" name="Rectangle 252"/>
            <p:cNvSpPr>
              <a:spLocks noChangeArrowheads="1"/>
            </p:cNvSpPr>
            <p:nvPr/>
          </p:nvSpPr>
          <p:spPr bwMode="auto">
            <a:xfrm>
              <a:off x="1772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7" name="Rectangle 253"/>
            <p:cNvSpPr>
              <a:spLocks noChangeArrowheads="1"/>
            </p:cNvSpPr>
            <p:nvPr/>
          </p:nvSpPr>
          <p:spPr bwMode="auto">
            <a:xfrm>
              <a:off x="1830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8" name="Rectangle 254"/>
            <p:cNvSpPr>
              <a:spLocks noChangeArrowheads="1"/>
            </p:cNvSpPr>
            <p:nvPr/>
          </p:nvSpPr>
          <p:spPr bwMode="auto">
            <a:xfrm>
              <a:off x="1887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19" name="Rectangle 255"/>
            <p:cNvSpPr>
              <a:spLocks noChangeArrowheads="1"/>
            </p:cNvSpPr>
            <p:nvPr/>
          </p:nvSpPr>
          <p:spPr bwMode="auto">
            <a:xfrm>
              <a:off x="1945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0" name="Rectangle 256"/>
            <p:cNvSpPr>
              <a:spLocks noChangeArrowheads="1"/>
            </p:cNvSpPr>
            <p:nvPr/>
          </p:nvSpPr>
          <p:spPr bwMode="auto">
            <a:xfrm>
              <a:off x="2003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1" name="Rectangle 257"/>
            <p:cNvSpPr>
              <a:spLocks noChangeArrowheads="1"/>
            </p:cNvSpPr>
            <p:nvPr/>
          </p:nvSpPr>
          <p:spPr bwMode="auto">
            <a:xfrm>
              <a:off x="2060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2" name="Rectangle 258"/>
            <p:cNvSpPr>
              <a:spLocks noChangeArrowheads="1"/>
            </p:cNvSpPr>
            <p:nvPr/>
          </p:nvSpPr>
          <p:spPr bwMode="auto">
            <a:xfrm>
              <a:off x="2118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3" name="Rectangle 259"/>
            <p:cNvSpPr>
              <a:spLocks noChangeArrowheads="1"/>
            </p:cNvSpPr>
            <p:nvPr/>
          </p:nvSpPr>
          <p:spPr bwMode="auto">
            <a:xfrm>
              <a:off x="2175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4" name="Rectangle 260"/>
            <p:cNvSpPr>
              <a:spLocks noChangeArrowheads="1"/>
            </p:cNvSpPr>
            <p:nvPr/>
          </p:nvSpPr>
          <p:spPr bwMode="auto">
            <a:xfrm>
              <a:off x="390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5" name="Rectangle 261"/>
            <p:cNvSpPr>
              <a:spLocks noChangeArrowheads="1"/>
            </p:cNvSpPr>
            <p:nvPr/>
          </p:nvSpPr>
          <p:spPr bwMode="auto">
            <a:xfrm>
              <a:off x="448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6" name="Rectangle 262"/>
            <p:cNvSpPr>
              <a:spLocks noChangeArrowheads="1"/>
            </p:cNvSpPr>
            <p:nvPr/>
          </p:nvSpPr>
          <p:spPr bwMode="auto">
            <a:xfrm>
              <a:off x="505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7" name="Rectangle 263"/>
            <p:cNvSpPr>
              <a:spLocks noChangeArrowheads="1"/>
            </p:cNvSpPr>
            <p:nvPr/>
          </p:nvSpPr>
          <p:spPr bwMode="auto">
            <a:xfrm>
              <a:off x="563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8" name="Rectangle 264"/>
            <p:cNvSpPr>
              <a:spLocks noChangeArrowheads="1"/>
            </p:cNvSpPr>
            <p:nvPr/>
          </p:nvSpPr>
          <p:spPr bwMode="auto">
            <a:xfrm>
              <a:off x="620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29" name="Rectangle 265"/>
            <p:cNvSpPr>
              <a:spLocks noChangeArrowheads="1"/>
            </p:cNvSpPr>
            <p:nvPr/>
          </p:nvSpPr>
          <p:spPr bwMode="auto">
            <a:xfrm>
              <a:off x="678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0" name="Rectangle 266"/>
            <p:cNvSpPr>
              <a:spLocks noChangeArrowheads="1"/>
            </p:cNvSpPr>
            <p:nvPr/>
          </p:nvSpPr>
          <p:spPr bwMode="auto">
            <a:xfrm>
              <a:off x="736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1" name="Rectangle 267"/>
            <p:cNvSpPr>
              <a:spLocks noChangeArrowheads="1"/>
            </p:cNvSpPr>
            <p:nvPr/>
          </p:nvSpPr>
          <p:spPr bwMode="auto">
            <a:xfrm>
              <a:off x="793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2" name="Rectangle 268"/>
            <p:cNvSpPr>
              <a:spLocks noChangeArrowheads="1"/>
            </p:cNvSpPr>
            <p:nvPr/>
          </p:nvSpPr>
          <p:spPr bwMode="auto">
            <a:xfrm>
              <a:off x="851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3" name="Rectangle 269"/>
            <p:cNvSpPr>
              <a:spLocks noChangeArrowheads="1"/>
            </p:cNvSpPr>
            <p:nvPr/>
          </p:nvSpPr>
          <p:spPr bwMode="auto">
            <a:xfrm>
              <a:off x="908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4" name="Rectangle 270"/>
            <p:cNvSpPr>
              <a:spLocks noChangeArrowheads="1"/>
            </p:cNvSpPr>
            <p:nvPr/>
          </p:nvSpPr>
          <p:spPr bwMode="auto">
            <a:xfrm>
              <a:off x="966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5" name="Rectangle 271"/>
            <p:cNvSpPr>
              <a:spLocks noChangeArrowheads="1"/>
            </p:cNvSpPr>
            <p:nvPr/>
          </p:nvSpPr>
          <p:spPr bwMode="auto">
            <a:xfrm>
              <a:off x="1024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6" name="Rectangle 272"/>
            <p:cNvSpPr>
              <a:spLocks noChangeArrowheads="1"/>
            </p:cNvSpPr>
            <p:nvPr/>
          </p:nvSpPr>
          <p:spPr bwMode="auto">
            <a:xfrm>
              <a:off x="1081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7" name="Rectangle 273"/>
            <p:cNvSpPr>
              <a:spLocks noChangeArrowheads="1"/>
            </p:cNvSpPr>
            <p:nvPr/>
          </p:nvSpPr>
          <p:spPr bwMode="auto">
            <a:xfrm>
              <a:off x="1139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8" name="Rectangle 274"/>
            <p:cNvSpPr>
              <a:spLocks noChangeArrowheads="1"/>
            </p:cNvSpPr>
            <p:nvPr/>
          </p:nvSpPr>
          <p:spPr bwMode="auto">
            <a:xfrm>
              <a:off x="1196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39" name="Rectangle 275"/>
            <p:cNvSpPr>
              <a:spLocks noChangeArrowheads="1"/>
            </p:cNvSpPr>
            <p:nvPr/>
          </p:nvSpPr>
          <p:spPr bwMode="auto">
            <a:xfrm>
              <a:off x="1254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0" name="Rectangle 276"/>
            <p:cNvSpPr>
              <a:spLocks noChangeArrowheads="1"/>
            </p:cNvSpPr>
            <p:nvPr/>
          </p:nvSpPr>
          <p:spPr bwMode="auto">
            <a:xfrm>
              <a:off x="1312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1" name="Rectangle 277"/>
            <p:cNvSpPr>
              <a:spLocks noChangeArrowheads="1"/>
            </p:cNvSpPr>
            <p:nvPr/>
          </p:nvSpPr>
          <p:spPr bwMode="auto">
            <a:xfrm>
              <a:off x="1369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2" name="Rectangle 278"/>
            <p:cNvSpPr>
              <a:spLocks noChangeArrowheads="1"/>
            </p:cNvSpPr>
            <p:nvPr/>
          </p:nvSpPr>
          <p:spPr bwMode="auto">
            <a:xfrm>
              <a:off x="1427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3" name="Rectangle 279"/>
            <p:cNvSpPr>
              <a:spLocks noChangeArrowheads="1"/>
            </p:cNvSpPr>
            <p:nvPr/>
          </p:nvSpPr>
          <p:spPr bwMode="auto">
            <a:xfrm>
              <a:off x="1484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4" name="Rectangle 280"/>
            <p:cNvSpPr>
              <a:spLocks noChangeArrowheads="1"/>
            </p:cNvSpPr>
            <p:nvPr/>
          </p:nvSpPr>
          <p:spPr bwMode="auto">
            <a:xfrm>
              <a:off x="1542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5" name="Rectangle 281"/>
            <p:cNvSpPr>
              <a:spLocks noChangeArrowheads="1"/>
            </p:cNvSpPr>
            <p:nvPr/>
          </p:nvSpPr>
          <p:spPr bwMode="auto">
            <a:xfrm>
              <a:off x="1599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6" name="Rectangle 282"/>
            <p:cNvSpPr>
              <a:spLocks noChangeArrowheads="1"/>
            </p:cNvSpPr>
            <p:nvPr/>
          </p:nvSpPr>
          <p:spPr bwMode="auto">
            <a:xfrm>
              <a:off x="1657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7" name="Rectangle 283"/>
            <p:cNvSpPr>
              <a:spLocks noChangeArrowheads="1"/>
            </p:cNvSpPr>
            <p:nvPr/>
          </p:nvSpPr>
          <p:spPr bwMode="auto">
            <a:xfrm>
              <a:off x="1715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8" name="Rectangle 284"/>
            <p:cNvSpPr>
              <a:spLocks noChangeArrowheads="1"/>
            </p:cNvSpPr>
            <p:nvPr/>
          </p:nvSpPr>
          <p:spPr bwMode="auto">
            <a:xfrm>
              <a:off x="1772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49" name="Rectangle 285"/>
            <p:cNvSpPr>
              <a:spLocks noChangeArrowheads="1"/>
            </p:cNvSpPr>
            <p:nvPr/>
          </p:nvSpPr>
          <p:spPr bwMode="auto">
            <a:xfrm>
              <a:off x="1830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0" name="Rectangle 286"/>
            <p:cNvSpPr>
              <a:spLocks noChangeArrowheads="1"/>
            </p:cNvSpPr>
            <p:nvPr/>
          </p:nvSpPr>
          <p:spPr bwMode="auto">
            <a:xfrm>
              <a:off x="1887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1" name="Rectangle 287"/>
            <p:cNvSpPr>
              <a:spLocks noChangeArrowheads="1"/>
            </p:cNvSpPr>
            <p:nvPr/>
          </p:nvSpPr>
          <p:spPr bwMode="auto">
            <a:xfrm>
              <a:off x="1945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2" name="Rectangle 288"/>
            <p:cNvSpPr>
              <a:spLocks noChangeArrowheads="1"/>
            </p:cNvSpPr>
            <p:nvPr/>
          </p:nvSpPr>
          <p:spPr bwMode="auto">
            <a:xfrm>
              <a:off x="2003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3" name="Rectangle 289"/>
            <p:cNvSpPr>
              <a:spLocks noChangeArrowheads="1"/>
            </p:cNvSpPr>
            <p:nvPr/>
          </p:nvSpPr>
          <p:spPr bwMode="auto">
            <a:xfrm>
              <a:off x="2060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4" name="Rectangle 290"/>
            <p:cNvSpPr>
              <a:spLocks noChangeArrowheads="1"/>
            </p:cNvSpPr>
            <p:nvPr/>
          </p:nvSpPr>
          <p:spPr bwMode="auto">
            <a:xfrm>
              <a:off x="2118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5" name="Rectangle 291"/>
            <p:cNvSpPr>
              <a:spLocks noChangeArrowheads="1"/>
            </p:cNvSpPr>
            <p:nvPr/>
          </p:nvSpPr>
          <p:spPr bwMode="auto">
            <a:xfrm>
              <a:off x="2175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6" name="Rectangle 292"/>
            <p:cNvSpPr>
              <a:spLocks noChangeArrowheads="1"/>
            </p:cNvSpPr>
            <p:nvPr/>
          </p:nvSpPr>
          <p:spPr bwMode="auto">
            <a:xfrm>
              <a:off x="390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7" name="Rectangle 293"/>
            <p:cNvSpPr>
              <a:spLocks noChangeArrowheads="1"/>
            </p:cNvSpPr>
            <p:nvPr/>
          </p:nvSpPr>
          <p:spPr bwMode="auto">
            <a:xfrm>
              <a:off x="448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8" name="Rectangle 294"/>
            <p:cNvSpPr>
              <a:spLocks noChangeArrowheads="1"/>
            </p:cNvSpPr>
            <p:nvPr/>
          </p:nvSpPr>
          <p:spPr bwMode="auto">
            <a:xfrm>
              <a:off x="505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59" name="Rectangle 295"/>
            <p:cNvSpPr>
              <a:spLocks noChangeArrowheads="1"/>
            </p:cNvSpPr>
            <p:nvPr/>
          </p:nvSpPr>
          <p:spPr bwMode="auto">
            <a:xfrm>
              <a:off x="563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0" name="Rectangle 296"/>
            <p:cNvSpPr>
              <a:spLocks noChangeArrowheads="1"/>
            </p:cNvSpPr>
            <p:nvPr/>
          </p:nvSpPr>
          <p:spPr bwMode="auto">
            <a:xfrm>
              <a:off x="620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1" name="Rectangle 297"/>
            <p:cNvSpPr>
              <a:spLocks noChangeArrowheads="1"/>
            </p:cNvSpPr>
            <p:nvPr/>
          </p:nvSpPr>
          <p:spPr bwMode="auto">
            <a:xfrm>
              <a:off x="678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2" name="Rectangle 298"/>
            <p:cNvSpPr>
              <a:spLocks noChangeArrowheads="1"/>
            </p:cNvSpPr>
            <p:nvPr/>
          </p:nvSpPr>
          <p:spPr bwMode="auto">
            <a:xfrm>
              <a:off x="736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3" name="Rectangle 299"/>
            <p:cNvSpPr>
              <a:spLocks noChangeArrowheads="1"/>
            </p:cNvSpPr>
            <p:nvPr/>
          </p:nvSpPr>
          <p:spPr bwMode="auto">
            <a:xfrm>
              <a:off x="793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4" name="Rectangle 300"/>
            <p:cNvSpPr>
              <a:spLocks noChangeArrowheads="1"/>
            </p:cNvSpPr>
            <p:nvPr/>
          </p:nvSpPr>
          <p:spPr bwMode="auto">
            <a:xfrm>
              <a:off x="851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5" name="Rectangle 301"/>
            <p:cNvSpPr>
              <a:spLocks noChangeArrowheads="1"/>
            </p:cNvSpPr>
            <p:nvPr/>
          </p:nvSpPr>
          <p:spPr bwMode="auto">
            <a:xfrm>
              <a:off x="908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6" name="Rectangle 302"/>
            <p:cNvSpPr>
              <a:spLocks noChangeArrowheads="1"/>
            </p:cNvSpPr>
            <p:nvPr/>
          </p:nvSpPr>
          <p:spPr bwMode="auto">
            <a:xfrm>
              <a:off x="966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7" name="Rectangle 303"/>
            <p:cNvSpPr>
              <a:spLocks noChangeArrowheads="1"/>
            </p:cNvSpPr>
            <p:nvPr/>
          </p:nvSpPr>
          <p:spPr bwMode="auto">
            <a:xfrm>
              <a:off x="1024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8" name="Rectangle 304"/>
            <p:cNvSpPr>
              <a:spLocks noChangeArrowheads="1"/>
            </p:cNvSpPr>
            <p:nvPr/>
          </p:nvSpPr>
          <p:spPr bwMode="auto">
            <a:xfrm>
              <a:off x="1081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69" name="Rectangle 305"/>
            <p:cNvSpPr>
              <a:spLocks noChangeArrowheads="1"/>
            </p:cNvSpPr>
            <p:nvPr/>
          </p:nvSpPr>
          <p:spPr bwMode="auto">
            <a:xfrm>
              <a:off x="1139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0" name="Rectangle 306"/>
            <p:cNvSpPr>
              <a:spLocks noChangeArrowheads="1"/>
            </p:cNvSpPr>
            <p:nvPr/>
          </p:nvSpPr>
          <p:spPr bwMode="auto">
            <a:xfrm>
              <a:off x="1196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1" name="Rectangle 307"/>
            <p:cNvSpPr>
              <a:spLocks noChangeArrowheads="1"/>
            </p:cNvSpPr>
            <p:nvPr/>
          </p:nvSpPr>
          <p:spPr bwMode="auto">
            <a:xfrm>
              <a:off x="1254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2" name="Rectangle 308"/>
            <p:cNvSpPr>
              <a:spLocks noChangeArrowheads="1"/>
            </p:cNvSpPr>
            <p:nvPr/>
          </p:nvSpPr>
          <p:spPr bwMode="auto">
            <a:xfrm>
              <a:off x="1312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3" name="Rectangle 309"/>
            <p:cNvSpPr>
              <a:spLocks noChangeArrowheads="1"/>
            </p:cNvSpPr>
            <p:nvPr/>
          </p:nvSpPr>
          <p:spPr bwMode="auto">
            <a:xfrm>
              <a:off x="1369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4" name="Rectangle 310"/>
            <p:cNvSpPr>
              <a:spLocks noChangeArrowheads="1"/>
            </p:cNvSpPr>
            <p:nvPr/>
          </p:nvSpPr>
          <p:spPr bwMode="auto">
            <a:xfrm>
              <a:off x="1427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5" name="Rectangle 311"/>
            <p:cNvSpPr>
              <a:spLocks noChangeArrowheads="1"/>
            </p:cNvSpPr>
            <p:nvPr/>
          </p:nvSpPr>
          <p:spPr bwMode="auto">
            <a:xfrm>
              <a:off x="1484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6" name="Rectangle 312"/>
            <p:cNvSpPr>
              <a:spLocks noChangeArrowheads="1"/>
            </p:cNvSpPr>
            <p:nvPr/>
          </p:nvSpPr>
          <p:spPr bwMode="auto">
            <a:xfrm>
              <a:off x="1542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7" name="Rectangle 313"/>
            <p:cNvSpPr>
              <a:spLocks noChangeArrowheads="1"/>
            </p:cNvSpPr>
            <p:nvPr/>
          </p:nvSpPr>
          <p:spPr bwMode="auto">
            <a:xfrm>
              <a:off x="1599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8" name="Rectangle 314"/>
            <p:cNvSpPr>
              <a:spLocks noChangeArrowheads="1"/>
            </p:cNvSpPr>
            <p:nvPr/>
          </p:nvSpPr>
          <p:spPr bwMode="auto">
            <a:xfrm>
              <a:off x="1657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79" name="Rectangle 315"/>
            <p:cNvSpPr>
              <a:spLocks noChangeArrowheads="1"/>
            </p:cNvSpPr>
            <p:nvPr/>
          </p:nvSpPr>
          <p:spPr bwMode="auto">
            <a:xfrm>
              <a:off x="1715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0" name="Rectangle 316"/>
            <p:cNvSpPr>
              <a:spLocks noChangeArrowheads="1"/>
            </p:cNvSpPr>
            <p:nvPr/>
          </p:nvSpPr>
          <p:spPr bwMode="auto">
            <a:xfrm>
              <a:off x="1772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1" name="Rectangle 317"/>
            <p:cNvSpPr>
              <a:spLocks noChangeArrowheads="1"/>
            </p:cNvSpPr>
            <p:nvPr/>
          </p:nvSpPr>
          <p:spPr bwMode="auto">
            <a:xfrm>
              <a:off x="1830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2" name="Rectangle 318"/>
            <p:cNvSpPr>
              <a:spLocks noChangeArrowheads="1"/>
            </p:cNvSpPr>
            <p:nvPr/>
          </p:nvSpPr>
          <p:spPr bwMode="auto">
            <a:xfrm>
              <a:off x="1887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3" name="Rectangle 319"/>
            <p:cNvSpPr>
              <a:spLocks noChangeArrowheads="1"/>
            </p:cNvSpPr>
            <p:nvPr/>
          </p:nvSpPr>
          <p:spPr bwMode="auto">
            <a:xfrm>
              <a:off x="1945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4" name="Rectangle 320"/>
            <p:cNvSpPr>
              <a:spLocks noChangeArrowheads="1"/>
            </p:cNvSpPr>
            <p:nvPr/>
          </p:nvSpPr>
          <p:spPr bwMode="auto">
            <a:xfrm>
              <a:off x="2003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5" name="Rectangle 321"/>
            <p:cNvSpPr>
              <a:spLocks noChangeArrowheads="1"/>
            </p:cNvSpPr>
            <p:nvPr/>
          </p:nvSpPr>
          <p:spPr bwMode="auto">
            <a:xfrm>
              <a:off x="2060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6" name="Rectangle 322"/>
            <p:cNvSpPr>
              <a:spLocks noChangeArrowheads="1"/>
            </p:cNvSpPr>
            <p:nvPr/>
          </p:nvSpPr>
          <p:spPr bwMode="auto">
            <a:xfrm>
              <a:off x="2118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7" name="Rectangle 323"/>
            <p:cNvSpPr>
              <a:spLocks noChangeArrowheads="1"/>
            </p:cNvSpPr>
            <p:nvPr/>
          </p:nvSpPr>
          <p:spPr bwMode="auto">
            <a:xfrm>
              <a:off x="2175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8" name="Rectangle 324"/>
            <p:cNvSpPr>
              <a:spLocks noChangeArrowheads="1"/>
            </p:cNvSpPr>
            <p:nvPr/>
          </p:nvSpPr>
          <p:spPr bwMode="auto">
            <a:xfrm>
              <a:off x="390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89" name="Rectangle 325"/>
            <p:cNvSpPr>
              <a:spLocks noChangeArrowheads="1"/>
            </p:cNvSpPr>
            <p:nvPr/>
          </p:nvSpPr>
          <p:spPr bwMode="auto">
            <a:xfrm>
              <a:off x="448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0" name="Rectangle 326"/>
            <p:cNvSpPr>
              <a:spLocks noChangeArrowheads="1"/>
            </p:cNvSpPr>
            <p:nvPr/>
          </p:nvSpPr>
          <p:spPr bwMode="auto">
            <a:xfrm>
              <a:off x="505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1" name="Rectangle 327"/>
            <p:cNvSpPr>
              <a:spLocks noChangeArrowheads="1"/>
            </p:cNvSpPr>
            <p:nvPr/>
          </p:nvSpPr>
          <p:spPr bwMode="auto">
            <a:xfrm>
              <a:off x="563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2" name="Rectangle 328"/>
            <p:cNvSpPr>
              <a:spLocks noChangeArrowheads="1"/>
            </p:cNvSpPr>
            <p:nvPr/>
          </p:nvSpPr>
          <p:spPr bwMode="auto">
            <a:xfrm>
              <a:off x="620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3" name="Rectangle 329"/>
            <p:cNvSpPr>
              <a:spLocks noChangeArrowheads="1"/>
            </p:cNvSpPr>
            <p:nvPr/>
          </p:nvSpPr>
          <p:spPr bwMode="auto">
            <a:xfrm>
              <a:off x="678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4" name="Rectangle 330"/>
            <p:cNvSpPr>
              <a:spLocks noChangeArrowheads="1"/>
            </p:cNvSpPr>
            <p:nvPr/>
          </p:nvSpPr>
          <p:spPr bwMode="auto">
            <a:xfrm>
              <a:off x="736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5" name="Rectangle 331"/>
            <p:cNvSpPr>
              <a:spLocks noChangeArrowheads="1"/>
            </p:cNvSpPr>
            <p:nvPr/>
          </p:nvSpPr>
          <p:spPr bwMode="auto">
            <a:xfrm>
              <a:off x="793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6" name="Rectangle 332"/>
            <p:cNvSpPr>
              <a:spLocks noChangeArrowheads="1"/>
            </p:cNvSpPr>
            <p:nvPr/>
          </p:nvSpPr>
          <p:spPr bwMode="auto">
            <a:xfrm>
              <a:off x="851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7" name="Rectangle 333"/>
            <p:cNvSpPr>
              <a:spLocks noChangeArrowheads="1"/>
            </p:cNvSpPr>
            <p:nvPr/>
          </p:nvSpPr>
          <p:spPr bwMode="auto">
            <a:xfrm>
              <a:off x="908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8" name="Rectangle 334"/>
            <p:cNvSpPr>
              <a:spLocks noChangeArrowheads="1"/>
            </p:cNvSpPr>
            <p:nvPr/>
          </p:nvSpPr>
          <p:spPr bwMode="auto">
            <a:xfrm>
              <a:off x="966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599" name="Rectangle 335"/>
            <p:cNvSpPr>
              <a:spLocks noChangeArrowheads="1"/>
            </p:cNvSpPr>
            <p:nvPr/>
          </p:nvSpPr>
          <p:spPr bwMode="auto">
            <a:xfrm>
              <a:off x="1024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0" name="Rectangle 336"/>
            <p:cNvSpPr>
              <a:spLocks noChangeArrowheads="1"/>
            </p:cNvSpPr>
            <p:nvPr/>
          </p:nvSpPr>
          <p:spPr bwMode="auto">
            <a:xfrm>
              <a:off x="1081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1" name="Rectangle 337"/>
            <p:cNvSpPr>
              <a:spLocks noChangeArrowheads="1"/>
            </p:cNvSpPr>
            <p:nvPr/>
          </p:nvSpPr>
          <p:spPr bwMode="auto">
            <a:xfrm>
              <a:off x="1139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2" name="Rectangle 338"/>
            <p:cNvSpPr>
              <a:spLocks noChangeArrowheads="1"/>
            </p:cNvSpPr>
            <p:nvPr/>
          </p:nvSpPr>
          <p:spPr bwMode="auto">
            <a:xfrm>
              <a:off x="1196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3" name="Rectangle 339"/>
            <p:cNvSpPr>
              <a:spLocks noChangeArrowheads="1"/>
            </p:cNvSpPr>
            <p:nvPr/>
          </p:nvSpPr>
          <p:spPr bwMode="auto">
            <a:xfrm>
              <a:off x="1254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4" name="Rectangle 340"/>
            <p:cNvSpPr>
              <a:spLocks noChangeArrowheads="1"/>
            </p:cNvSpPr>
            <p:nvPr/>
          </p:nvSpPr>
          <p:spPr bwMode="auto">
            <a:xfrm>
              <a:off x="1312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5" name="Rectangle 341"/>
            <p:cNvSpPr>
              <a:spLocks noChangeArrowheads="1"/>
            </p:cNvSpPr>
            <p:nvPr/>
          </p:nvSpPr>
          <p:spPr bwMode="auto">
            <a:xfrm>
              <a:off x="1369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6" name="Rectangle 342"/>
            <p:cNvSpPr>
              <a:spLocks noChangeArrowheads="1"/>
            </p:cNvSpPr>
            <p:nvPr/>
          </p:nvSpPr>
          <p:spPr bwMode="auto">
            <a:xfrm>
              <a:off x="1427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7" name="Rectangle 343"/>
            <p:cNvSpPr>
              <a:spLocks noChangeArrowheads="1"/>
            </p:cNvSpPr>
            <p:nvPr/>
          </p:nvSpPr>
          <p:spPr bwMode="auto">
            <a:xfrm>
              <a:off x="1484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8" name="Rectangle 344"/>
            <p:cNvSpPr>
              <a:spLocks noChangeArrowheads="1"/>
            </p:cNvSpPr>
            <p:nvPr/>
          </p:nvSpPr>
          <p:spPr bwMode="auto">
            <a:xfrm>
              <a:off x="1542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09" name="Rectangle 345"/>
            <p:cNvSpPr>
              <a:spLocks noChangeArrowheads="1"/>
            </p:cNvSpPr>
            <p:nvPr/>
          </p:nvSpPr>
          <p:spPr bwMode="auto">
            <a:xfrm>
              <a:off x="1599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0" name="Rectangle 346"/>
            <p:cNvSpPr>
              <a:spLocks noChangeArrowheads="1"/>
            </p:cNvSpPr>
            <p:nvPr/>
          </p:nvSpPr>
          <p:spPr bwMode="auto">
            <a:xfrm>
              <a:off x="1657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1" name="Rectangle 347"/>
            <p:cNvSpPr>
              <a:spLocks noChangeArrowheads="1"/>
            </p:cNvSpPr>
            <p:nvPr/>
          </p:nvSpPr>
          <p:spPr bwMode="auto">
            <a:xfrm>
              <a:off x="1715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2" name="Rectangle 348"/>
            <p:cNvSpPr>
              <a:spLocks noChangeArrowheads="1"/>
            </p:cNvSpPr>
            <p:nvPr/>
          </p:nvSpPr>
          <p:spPr bwMode="auto">
            <a:xfrm>
              <a:off x="1772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3" name="Rectangle 349"/>
            <p:cNvSpPr>
              <a:spLocks noChangeArrowheads="1"/>
            </p:cNvSpPr>
            <p:nvPr/>
          </p:nvSpPr>
          <p:spPr bwMode="auto">
            <a:xfrm>
              <a:off x="1830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4" name="Rectangle 350"/>
            <p:cNvSpPr>
              <a:spLocks noChangeArrowheads="1"/>
            </p:cNvSpPr>
            <p:nvPr/>
          </p:nvSpPr>
          <p:spPr bwMode="auto">
            <a:xfrm>
              <a:off x="1887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5" name="Rectangle 351"/>
            <p:cNvSpPr>
              <a:spLocks noChangeArrowheads="1"/>
            </p:cNvSpPr>
            <p:nvPr/>
          </p:nvSpPr>
          <p:spPr bwMode="auto">
            <a:xfrm>
              <a:off x="1945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6" name="Rectangle 352"/>
            <p:cNvSpPr>
              <a:spLocks noChangeArrowheads="1"/>
            </p:cNvSpPr>
            <p:nvPr/>
          </p:nvSpPr>
          <p:spPr bwMode="auto">
            <a:xfrm>
              <a:off x="2003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7" name="Rectangle 353"/>
            <p:cNvSpPr>
              <a:spLocks noChangeArrowheads="1"/>
            </p:cNvSpPr>
            <p:nvPr/>
          </p:nvSpPr>
          <p:spPr bwMode="auto">
            <a:xfrm>
              <a:off x="2060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8" name="Rectangle 354"/>
            <p:cNvSpPr>
              <a:spLocks noChangeArrowheads="1"/>
            </p:cNvSpPr>
            <p:nvPr/>
          </p:nvSpPr>
          <p:spPr bwMode="auto">
            <a:xfrm>
              <a:off x="2118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19" name="Rectangle 355"/>
            <p:cNvSpPr>
              <a:spLocks noChangeArrowheads="1"/>
            </p:cNvSpPr>
            <p:nvPr/>
          </p:nvSpPr>
          <p:spPr bwMode="auto">
            <a:xfrm>
              <a:off x="2175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0" name="Rectangle 356"/>
            <p:cNvSpPr>
              <a:spLocks noChangeArrowheads="1"/>
            </p:cNvSpPr>
            <p:nvPr/>
          </p:nvSpPr>
          <p:spPr bwMode="auto">
            <a:xfrm>
              <a:off x="390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1" name="Rectangle 357"/>
            <p:cNvSpPr>
              <a:spLocks noChangeArrowheads="1"/>
            </p:cNvSpPr>
            <p:nvPr/>
          </p:nvSpPr>
          <p:spPr bwMode="auto">
            <a:xfrm>
              <a:off x="448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2" name="Rectangle 358"/>
            <p:cNvSpPr>
              <a:spLocks noChangeArrowheads="1"/>
            </p:cNvSpPr>
            <p:nvPr/>
          </p:nvSpPr>
          <p:spPr bwMode="auto">
            <a:xfrm>
              <a:off x="505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3" name="Rectangle 359"/>
            <p:cNvSpPr>
              <a:spLocks noChangeArrowheads="1"/>
            </p:cNvSpPr>
            <p:nvPr/>
          </p:nvSpPr>
          <p:spPr bwMode="auto">
            <a:xfrm>
              <a:off x="563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4" name="Rectangle 360"/>
            <p:cNvSpPr>
              <a:spLocks noChangeArrowheads="1"/>
            </p:cNvSpPr>
            <p:nvPr/>
          </p:nvSpPr>
          <p:spPr bwMode="auto">
            <a:xfrm>
              <a:off x="620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5" name="Rectangle 361"/>
            <p:cNvSpPr>
              <a:spLocks noChangeArrowheads="1"/>
            </p:cNvSpPr>
            <p:nvPr/>
          </p:nvSpPr>
          <p:spPr bwMode="auto">
            <a:xfrm>
              <a:off x="678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6" name="Rectangle 362"/>
            <p:cNvSpPr>
              <a:spLocks noChangeArrowheads="1"/>
            </p:cNvSpPr>
            <p:nvPr/>
          </p:nvSpPr>
          <p:spPr bwMode="auto">
            <a:xfrm>
              <a:off x="736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7" name="Rectangle 363"/>
            <p:cNvSpPr>
              <a:spLocks noChangeArrowheads="1"/>
            </p:cNvSpPr>
            <p:nvPr/>
          </p:nvSpPr>
          <p:spPr bwMode="auto">
            <a:xfrm>
              <a:off x="793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8" name="Rectangle 364"/>
            <p:cNvSpPr>
              <a:spLocks noChangeArrowheads="1"/>
            </p:cNvSpPr>
            <p:nvPr/>
          </p:nvSpPr>
          <p:spPr bwMode="auto">
            <a:xfrm>
              <a:off x="851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29" name="Rectangle 365"/>
            <p:cNvSpPr>
              <a:spLocks noChangeArrowheads="1"/>
            </p:cNvSpPr>
            <p:nvPr/>
          </p:nvSpPr>
          <p:spPr bwMode="auto">
            <a:xfrm>
              <a:off x="908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0" name="Rectangle 366"/>
            <p:cNvSpPr>
              <a:spLocks noChangeArrowheads="1"/>
            </p:cNvSpPr>
            <p:nvPr/>
          </p:nvSpPr>
          <p:spPr bwMode="auto">
            <a:xfrm>
              <a:off x="966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1" name="Rectangle 367"/>
            <p:cNvSpPr>
              <a:spLocks noChangeArrowheads="1"/>
            </p:cNvSpPr>
            <p:nvPr/>
          </p:nvSpPr>
          <p:spPr bwMode="auto">
            <a:xfrm>
              <a:off x="1024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2" name="Rectangle 368"/>
            <p:cNvSpPr>
              <a:spLocks noChangeArrowheads="1"/>
            </p:cNvSpPr>
            <p:nvPr/>
          </p:nvSpPr>
          <p:spPr bwMode="auto">
            <a:xfrm>
              <a:off x="1081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3" name="Rectangle 369"/>
            <p:cNvSpPr>
              <a:spLocks noChangeArrowheads="1"/>
            </p:cNvSpPr>
            <p:nvPr/>
          </p:nvSpPr>
          <p:spPr bwMode="auto">
            <a:xfrm>
              <a:off x="1139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4" name="Rectangle 370"/>
            <p:cNvSpPr>
              <a:spLocks noChangeArrowheads="1"/>
            </p:cNvSpPr>
            <p:nvPr/>
          </p:nvSpPr>
          <p:spPr bwMode="auto">
            <a:xfrm>
              <a:off x="1196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5" name="Rectangle 371"/>
            <p:cNvSpPr>
              <a:spLocks noChangeArrowheads="1"/>
            </p:cNvSpPr>
            <p:nvPr/>
          </p:nvSpPr>
          <p:spPr bwMode="auto">
            <a:xfrm>
              <a:off x="1254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6" name="Rectangle 372"/>
            <p:cNvSpPr>
              <a:spLocks noChangeArrowheads="1"/>
            </p:cNvSpPr>
            <p:nvPr/>
          </p:nvSpPr>
          <p:spPr bwMode="auto">
            <a:xfrm>
              <a:off x="1312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7" name="Rectangle 373"/>
            <p:cNvSpPr>
              <a:spLocks noChangeArrowheads="1"/>
            </p:cNvSpPr>
            <p:nvPr/>
          </p:nvSpPr>
          <p:spPr bwMode="auto">
            <a:xfrm>
              <a:off x="1369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8" name="Rectangle 374"/>
            <p:cNvSpPr>
              <a:spLocks noChangeArrowheads="1"/>
            </p:cNvSpPr>
            <p:nvPr/>
          </p:nvSpPr>
          <p:spPr bwMode="auto">
            <a:xfrm>
              <a:off x="1427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39" name="Rectangle 375"/>
            <p:cNvSpPr>
              <a:spLocks noChangeArrowheads="1"/>
            </p:cNvSpPr>
            <p:nvPr/>
          </p:nvSpPr>
          <p:spPr bwMode="auto">
            <a:xfrm>
              <a:off x="1484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0" name="Rectangle 376"/>
            <p:cNvSpPr>
              <a:spLocks noChangeArrowheads="1"/>
            </p:cNvSpPr>
            <p:nvPr/>
          </p:nvSpPr>
          <p:spPr bwMode="auto">
            <a:xfrm>
              <a:off x="1542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1" name="Rectangle 377"/>
            <p:cNvSpPr>
              <a:spLocks noChangeArrowheads="1"/>
            </p:cNvSpPr>
            <p:nvPr/>
          </p:nvSpPr>
          <p:spPr bwMode="auto">
            <a:xfrm>
              <a:off x="1599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2" name="Rectangle 378"/>
            <p:cNvSpPr>
              <a:spLocks noChangeArrowheads="1"/>
            </p:cNvSpPr>
            <p:nvPr/>
          </p:nvSpPr>
          <p:spPr bwMode="auto">
            <a:xfrm>
              <a:off x="1657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3" name="Rectangle 379"/>
            <p:cNvSpPr>
              <a:spLocks noChangeArrowheads="1"/>
            </p:cNvSpPr>
            <p:nvPr/>
          </p:nvSpPr>
          <p:spPr bwMode="auto">
            <a:xfrm>
              <a:off x="1715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4" name="Rectangle 380"/>
            <p:cNvSpPr>
              <a:spLocks noChangeArrowheads="1"/>
            </p:cNvSpPr>
            <p:nvPr/>
          </p:nvSpPr>
          <p:spPr bwMode="auto">
            <a:xfrm>
              <a:off x="1772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5" name="Rectangle 381"/>
            <p:cNvSpPr>
              <a:spLocks noChangeArrowheads="1"/>
            </p:cNvSpPr>
            <p:nvPr/>
          </p:nvSpPr>
          <p:spPr bwMode="auto">
            <a:xfrm>
              <a:off x="1830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6" name="Rectangle 382"/>
            <p:cNvSpPr>
              <a:spLocks noChangeArrowheads="1"/>
            </p:cNvSpPr>
            <p:nvPr/>
          </p:nvSpPr>
          <p:spPr bwMode="auto">
            <a:xfrm>
              <a:off x="1887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7" name="Rectangle 383"/>
            <p:cNvSpPr>
              <a:spLocks noChangeArrowheads="1"/>
            </p:cNvSpPr>
            <p:nvPr/>
          </p:nvSpPr>
          <p:spPr bwMode="auto">
            <a:xfrm>
              <a:off x="1945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8" name="Rectangle 384"/>
            <p:cNvSpPr>
              <a:spLocks noChangeArrowheads="1"/>
            </p:cNvSpPr>
            <p:nvPr/>
          </p:nvSpPr>
          <p:spPr bwMode="auto">
            <a:xfrm>
              <a:off x="2003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49" name="Rectangle 385"/>
            <p:cNvSpPr>
              <a:spLocks noChangeArrowheads="1"/>
            </p:cNvSpPr>
            <p:nvPr/>
          </p:nvSpPr>
          <p:spPr bwMode="auto">
            <a:xfrm>
              <a:off x="2060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0" name="Rectangle 386"/>
            <p:cNvSpPr>
              <a:spLocks noChangeArrowheads="1"/>
            </p:cNvSpPr>
            <p:nvPr/>
          </p:nvSpPr>
          <p:spPr bwMode="auto">
            <a:xfrm>
              <a:off x="2118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1" name="Rectangle 387"/>
            <p:cNvSpPr>
              <a:spLocks noChangeArrowheads="1"/>
            </p:cNvSpPr>
            <p:nvPr/>
          </p:nvSpPr>
          <p:spPr bwMode="auto">
            <a:xfrm>
              <a:off x="2175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2" name="Rectangle 388"/>
            <p:cNvSpPr>
              <a:spLocks noChangeArrowheads="1"/>
            </p:cNvSpPr>
            <p:nvPr/>
          </p:nvSpPr>
          <p:spPr bwMode="auto">
            <a:xfrm>
              <a:off x="390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3" name="Rectangle 389"/>
            <p:cNvSpPr>
              <a:spLocks noChangeArrowheads="1"/>
            </p:cNvSpPr>
            <p:nvPr/>
          </p:nvSpPr>
          <p:spPr bwMode="auto">
            <a:xfrm>
              <a:off x="448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4" name="Rectangle 390"/>
            <p:cNvSpPr>
              <a:spLocks noChangeArrowheads="1"/>
            </p:cNvSpPr>
            <p:nvPr/>
          </p:nvSpPr>
          <p:spPr bwMode="auto">
            <a:xfrm>
              <a:off x="505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5" name="Rectangle 391"/>
            <p:cNvSpPr>
              <a:spLocks noChangeArrowheads="1"/>
            </p:cNvSpPr>
            <p:nvPr/>
          </p:nvSpPr>
          <p:spPr bwMode="auto">
            <a:xfrm>
              <a:off x="563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6" name="Rectangle 392"/>
            <p:cNvSpPr>
              <a:spLocks noChangeArrowheads="1"/>
            </p:cNvSpPr>
            <p:nvPr/>
          </p:nvSpPr>
          <p:spPr bwMode="auto">
            <a:xfrm>
              <a:off x="620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7" name="Rectangle 393"/>
            <p:cNvSpPr>
              <a:spLocks noChangeArrowheads="1"/>
            </p:cNvSpPr>
            <p:nvPr/>
          </p:nvSpPr>
          <p:spPr bwMode="auto">
            <a:xfrm>
              <a:off x="678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8" name="Rectangle 394"/>
            <p:cNvSpPr>
              <a:spLocks noChangeArrowheads="1"/>
            </p:cNvSpPr>
            <p:nvPr/>
          </p:nvSpPr>
          <p:spPr bwMode="auto">
            <a:xfrm>
              <a:off x="736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59" name="Rectangle 395"/>
            <p:cNvSpPr>
              <a:spLocks noChangeArrowheads="1"/>
            </p:cNvSpPr>
            <p:nvPr/>
          </p:nvSpPr>
          <p:spPr bwMode="auto">
            <a:xfrm>
              <a:off x="793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0" name="Rectangle 396"/>
            <p:cNvSpPr>
              <a:spLocks noChangeArrowheads="1"/>
            </p:cNvSpPr>
            <p:nvPr/>
          </p:nvSpPr>
          <p:spPr bwMode="auto">
            <a:xfrm>
              <a:off x="851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1" name="Rectangle 397"/>
            <p:cNvSpPr>
              <a:spLocks noChangeArrowheads="1"/>
            </p:cNvSpPr>
            <p:nvPr/>
          </p:nvSpPr>
          <p:spPr bwMode="auto">
            <a:xfrm>
              <a:off x="908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2" name="Rectangle 398"/>
            <p:cNvSpPr>
              <a:spLocks noChangeArrowheads="1"/>
            </p:cNvSpPr>
            <p:nvPr/>
          </p:nvSpPr>
          <p:spPr bwMode="auto">
            <a:xfrm>
              <a:off x="966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3" name="Rectangle 399"/>
            <p:cNvSpPr>
              <a:spLocks noChangeArrowheads="1"/>
            </p:cNvSpPr>
            <p:nvPr/>
          </p:nvSpPr>
          <p:spPr bwMode="auto">
            <a:xfrm>
              <a:off x="1024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4" name="Rectangle 400"/>
            <p:cNvSpPr>
              <a:spLocks noChangeArrowheads="1"/>
            </p:cNvSpPr>
            <p:nvPr/>
          </p:nvSpPr>
          <p:spPr bwMode="auto">
            <a:xfrm>
              <a:off x="1081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5" name="Rectangle 401"/>
            <p:cNvSpPr>
              <a:spLocks noChangeArrowheads="1"/>
            </p:cNvSpPr>
            <p:nvPr/>
          </p:nvSpPr>
          <p:spPr bwMode="auto">
            <a:xfrm>
              <a:off x="1139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6" name="Rectangle 402"/>
            <p:cNvSpPr>
              <a:spLocks noChangeArrowheads="1"/>
            </p:cNvSpPr>
            <p:nvPr/>
          </p:nvSpPr>
          <p:spPr bwMode="auto">
            <a:xfrm>
              <a:off x="1196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7" name="Rectangle 403"/>
            <p:cNvSpPr>
              <a:spLocks noChangeArrowheads="1"/>
            </p:cNvSpPr>
            <p:nvPr/>
          </p:nvSpPr>
          <p:spPr bwMode="auto">
            <a:xfrm>
              <a:off x="1254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8" name="Rectangle 404"/>
            <p:cNvSpPr>
              <a:spLocks noChangeArrowheads="1"/>
            </p:cNvSpPr>
            <p:nvPr/>
          </p:nvSpPr>
          <p:spPr bwMode="auto">
            <a:xfrm>
              <a:off x="1312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69" name="Rectangle 405"/>
            <p:cNvSpPr>
              <a:spLocks noChangeArrowheads="1"/>
            </p:cNvSpPr>
            <p:nvPr/>
          </p:nvSpPr>
          <p:spPr bwMode="auto">
            <a:xfrm>
              <a:off x="1369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0" name="Rectangle 406"/>
            <p:cNvSpPr>
              <a:spLocks noChangeArrowheads="1"/>
            </p:cNvSpPr>
            <p:nvPr/>
          </p:nvSpPr>
          <p:spPr bwMode="auto">
            <a:xfrm>
              <a:off x="1427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1" name="Rectangle 407"/>
            <p:cNvSpPr>
              <a:spLocks noChangeArrowheads="1"/>
            </p:cNvSpPr>
            <p:nvPr/>
          </p:nvSpPr>
          <p:spPr bwMode="auto">
            <a:xfrm>
              <a:off x="1484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2" name="Rectangle 408"/>
            <p:cNvSpPr>
              <a:spLocks noChangeArrowheads="1"/>
            </p:cNvSpPr>
            <p:nvPr/>
          </p:nvSpPr>
          <p:spPr bwMode="auto">
            <a:xfrm>
              <a:off x="1542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3" name="Rectangle 409"/>
            <p:cNvSpPr>
              <a:spLocks noChangeArrowheads="1"/>
            </p:cNvSpPr>
            <p:nvPr/>
          </p:nvSpPr>
          <p:spPr bwMode="auto">
            <a:xfrm>
              <a:off x="1599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4" name="Rectangle 410"/>
            <p:cNvSpPr>
              <a:spLocks noChangeArrowheads="1"/>
            </p:cNvSpPr>
            <p:nvPr/>
          </p:nvSpPr>
          <p:spPr bwMode="auto">
            <a:xfrm>
              <a:off x="1657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5" name="Rectangle 411"/>
            <p:cNvSpPr>
              <a:spLocks noChangeArrowheads="1"/>
            </p:cNvSpPr>
            <p:nvPr/>
          </p:nvSpPr>
          <p:spPr bwMode="auto">
            <a:xfrm>
              <a:off x="1715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6" name="Rectangle 412"/>
            <p:cNvSpPr>
              <a:spLocks noChangeArrowheads="1"/>
            </p:cNvSpPr>
            <p:nvPr/>
          </p:nvSpPr>
          <p:spPr bwMode="auto">
            <a:xfrm>
              <a:off x="1772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7" name="Rectangle 413"/>
            <p:cNvSpPr>
              <a:spLocks noChangeArrowheads="1"/>
            </p:cNvSpPr>
            <p:nvPr/>
          </p:nvSpPr>
          <p:spPr bwMode="auto">
            <a:xfrm>
              <a:off x="1830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8" name="Rectangle 414"/>
            <p:cNvSpPr>
              <a:spLocks noChangeArrowheads="1"/>
            </p:cNvSpPr>
            <p:nvPr/>
          </p:nvSpPr>
          <p:spPr bwMode="auto">
            <a:xfrm>
              <a:off x="1887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79" name="Rectangle 415"/>
            <p:cNvSpPr>
              <a:spLocks noChangeArrowheads="1"/>
            </p:cNvSpPr>
            <p:nvPr/>
          </p:nvSpPr>
          <p:spPr bwMode="auto">
            <a:xfrm>
              <a:off x="1945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0" name="Rectangle 416"/>
            <p:cNvSpPr>
              <a:spLocks noChangeArrowheads="1"/>
            </p:cNvSpPr>
            <p:nvPr/>
          </p:nvSpPr>
          <p:spPr bwMode="auto">
            <a:xfrm>
              <a:off x="2003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1" name="Rectangle 417"/>
            <p:cNvSpPr>
              <a:spLocks noChangeArrowheads="1"/>
            </p:cNvSpPr>
            <p:nvPr/>
          </p:nvSpPr>
          <p:spPr bwMode="auto">
            <a:xfrm>
              <a:off x="2060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2" name="Rectangle 418"/>
            <p:cNvSpPr>
              <a:spLocks noChangeArrowheads="1"/>
            </p:cNvSpPr>
            <p:nvPr/>
          </p:nvSpPr>
          <p:spPr bwMode="auto">
            <a:xfrm>
              <a:off x="2118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3" name="Rectangle 419"/>
            <p:cNvSpPr>
              <a:spLocks noChangeArrowheads="1"/>
            </p:cNvSpPr>
            <p:nvPr/>
          </p:nvSpPr>
          <p:spPr bwMode="auto">
            <a:xfrm>
              <a:off x="2175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4" name="Rectangle 420"/>
            <p:cNvSpPr>
              <a:spLocks noChangeArrowheads="1"/>
            </p:cNvSpPr>
            <p:nvPr/>
          </p:nvSpPr>
          <p:spPr bwMode="auto">
            <a:xfrm>
              <a:off x="390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5" name="Rectangle 421"/>
            <p:cNvSpPr>
              <a:spLocks noChangeArrowheads="1"/>
            </p:cNvSpPr>
            <p:nvPr/>
          </p:nvSpPr>
          <p:spPr bwMode="auto">
            <a:xfrm>
              <a:off x="448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6" name="Rectangle 422"/>
            <p:cNvSpPr>
              <a:spLocks noChangeArrowheads="1"/>
            </p:cNvSpPr>
            <p:nvPr/>
          </p:nvSpPr>
          <p:spPr bwMode="auto">
            <a:xfrm>
              <a:off x="505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7" name="Rectangle 423"/>
            <p:cNvSpPr>
              <a:spLocks noChangeArrowheads="1"/>
            </p:cNvSpPr>
            <p:nvPr/>
          </p:nvSpPr>
          <p:spPr bwMode="auto">
            <a:xfrm>
              <a:off x="563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8" name="Rectangle 424"/>
            <p:cNvSpPr>
              <a:spLocks noChangeArrowheads="1"/>
            </p:cNvSpPr>
            <p:nvPr/>
          </p:nvSpPr>
          <p:spPr bwMode="auto">
            <a:xfrm>
              <a:off x="620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89" name="Rectangle 425"/>
            <p:cNvSpPr>
              <a:spLocks noChangeArrowheads="1"/>
            </p:cNvSpPr>
            <p:nvPr/>
          </p:nvSpPr>
          <p:spPr bwMode="auto">
            <a:xfrm>
              <a:off x="678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0" name="Rectangle 426"/>
            <p:cNvSpPr>
              <a:spLocks noChangeArrowheads="1"/>
            </p:cNvSpPr>
            <p:nvPr/>
          </p:nvSpPr>
          <p:spPr bwMode="auto">
            <a:xfrm>
              <a:off x="736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1" name="Rectangle 427"/>
            <p:cNvSpPr>
              <a:spLocks noChangeArrowheads="1"/>
            </p:cNvSpPr>
            <p:nvPr/>
          </p:nvSpPr>
          <p:spPr bwMode="auto">
            <a:xfrm>
              <a:off x="793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2" name="Rectangle 428"/>
            <p:cNvSpPr>
              <a:spLocks noChangeArrowheads="1"/>
            </p:cNvSpPr>
            <p:nvPr/>
          </p:nvSpPr>
          <p:spPr bwMode="auto">
            <a:xfrm>
              <a:off x="851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3" name="Rectangle 429"/>
            <p:cNvSpPr>
              <a:spLocks noChangeArrowheads="1"/>
            </p:cNvSpPr>
            <p:nvPr/>
          </p:nvSpPr>
          <p:spPr bwMode="auto">
            <a:xfrm>
              <a:off x="908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4" name="Rectangle 430"/>
            <p:cNvSpPr>
              <a:spLocks noChangeArrowheads="1"/>
            </p:cNvSpPr>
            <p:nvPr/>
          </p:nvSpPr>
          <p:spPr bwMode="auto">
            <a:xfrm>
              <a:off x="966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5" name="Rectangle 431"/>
            <p:cNvSpPr>
              <a:spLocks noChangeArrowheads="1"/>
            </p:cNvSpPr>
            <p:nvPr/>
          </p:nvSpPr>
          <p:spPr bwMode="auto">
            <a:xfrm>
              <a:off x="1024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6" name="Rectangle 432"/>
            <p:cNvSpPr>
              <a:spLocks noChangeArrowheads="1"/>
            </p:cNvSpPr>
            <p:nvPr/>
          </p:nvSpPr>
          <p:spPr bwMode="auto">
            <a:xfrm>
              <a:off x="1081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7" name="Rectangle 433"/>
            <p:cNvSpPr>
              <a:spLocks noChangeArrowheads="1"/>
            </p:cNvSpPr>
            <p:nvPr/>
          </p:nvSpPr>
          <p:spPr bwMode="auto">
            <a:xfrm>
              <a:off x="1139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8" name="Rectangle 434"/>
            <p:cNvSpPr>
              <a:spLocks noChangeArrowheads="1"/>
            </p:cNvSpPr>
            <p:nvPr/>
          </p:nvSpPr>
          <p:spPr bwMode="auto">
            <a:xfrm>
              <a:off x="1196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699" name="Rectangle 435"/>
            <p:cNvSpPr>
              <a:spLocks noChangeArrowheads="1"/>
            </p:cNvSpPr>
            <p:nvPr/>
          </p:nvSpPr>
          <p:spPr bwMode="auto">
            <a:xfrm>
              <a:off x="1254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0" name="Rectangle 436"/>
            <p:cNvSpPr>
              <a:spLocks noChangeArrowheads="1"/>
            </p:cNvSpPr>
            <p:nvPr/>
          </p:nvSpPr>
          <p:spPr bwMode="auto">
            <a:xfrm>
              <a:off x="1312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1" name="Rectangle 437"/>
            <p:cNvSpPr>
              <a:spLocks noChangeArrowheads="1"/>
            </p:cNvSpPr>
            <p:nvPr/>
          </p:nvSpPr>
          <p:spPr bwMode="auto">
            <a:xfrm>
              <a:off x="1369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2" name="Rectangle 438"/>
            <p:cNvSpPr>
              <a:spLocks noChangeArrowheads="1"/>
            </p:cNvSpPr>
            <p:nvPr/>
          </p:nvSpPr>
          <p:spPr bwMode="auto">
            <a:xfrm>
              <a:off x="1427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3" name="Rectangle 439"/>
            <p:cNvSpPr>
              <a:spLocks noChangeArrowheads="1"/>
            </p:cNvSpPr>
            <p:nvPr/>
          </p:nvSpPr>
          <p:spPr bwMode="auto">
            <a:xfrm>
              <a:off x="1484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4" name="Rectangle 440"/>
            <p:cNvSpPr>
              <a:spLocks noChangeArrowheads="1"/>
            </p:cNvSpPr>
            <p:nvPr/>
          </p:nvSpPr>
          <p:spPr bwMode="auto">
            <a:xfrm>
              <a:off x="1542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5" name="Rectangle 441"/>
            <p:cNvSpPr>
              <a:spLocks noChangeArrowheads="1"/>
            </p:cNvSpPr>
            <p:nvPr/>
          </p:nvSpPr>
          <p:spPr bwMode="auto">
            <a:xfrm>
              <a:off x="1599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6" name="Rectangle 442"/>
            <p:cNvSpPr>
              <a:spLocks noChangeArrowheads="1"/>
            </p:cNvSpPr>
            <p:nvPr/>
          </p:nvSpPr>
          <p:spPr bwMode="auto">
            <a:xfrm>
              <a:off x="1657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7" name="Rectangle 443"/>
            <p:cNvSpPr>
              <a:spLocks noChangeArrowheads="1"/>
            </p:cNvSpPr>
            <p:nvPr/>
          </p:nvSpPr>
          <p:spPr bwMode="auto">
            <a:xfrm>
              <a:off x="1715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8" name="Rectangle 444"/>
            <p:cNvSpPr>
              <a:spLocks noChangeArrowheads="1"/>
            </p:cNvSpPr>
            <p:nvPr/>
          </p:nvSpPr>
          <p:spPr bwMode="auto">
            <a:xfrm>
              <a:off x="1772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09" name="Rectangle 445"/>
            <p:cNvSpPr>
              <a:spLocks noChangeArrowheads="1"/>
            </p:cNvSpPr>
            <p:nvPr/>
          </p:nvSpPr>
          <p:spPr bwMode="auto">
            <a:xfrm>
              <a:off x="1830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0" name="Rectangle 446"/>
            <p:cNvSpPr>
              <a:spLocks noChangeArrowheads="1"/>
            </p:cNvSpPr>
            <p:nvPr/>
          </p:nvSpPr>
          <p:spPr bwMode="auto">
            <a:xfrm>
              <a:off x="1887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1" name="Rectangle 447"/>
            <p:cNvSpPr>
              <a:spLocks noChangeArrowheads="1"/>
            </p:cNvSpPr>
            <p:nvPr/>
          </p:nvSpPr>
          <p:spPr bwMode="auto">
            <a:xfrm>
              <a:off x="1945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2" name="Rectangle 448"/>
            <p:cNvSpPr>
              <a:spLocks noChangeArrowheads="1"/>
            </p:cNvSpPr>
            <p:nvPr/>
          </p:nvSpPr>
          <p:spPr bwMode="auto">
            <a:xfrm>
              <a:off x="2003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3" name="Rectangle 449"/>
            <p:cNvSpPr>
              <a:spLocks noChangeArrowheads="1"/>
            </p:cNvSpPr>
            <p:nvPr/>
          </p:nvSpPr>
          <p:spPr bwMode="auto">
            <a:xfrm>
              <a:off x="2060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4" name="Rectangle 450"/>
            <p:cNvSpPr>
              <a:spLocks noChangeArrowheads="1"/>
            </p:cNvSpPr>
            <p:nvPr/>
          </p:nvSpPr>
          <p:spPr bwMode="auto">
            <a:xfrm>
              <a:off x="2118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5" name="Rectangle 451"/>
            <p:cNvSpPr>
              <a:spLocks noChangeArrowheads="1"/>
            </p:cNvSpPr>
            <p:nvPr/>
          </p:nvSpPr>
          <p:spPr bwMode="auto">
            <a:xfrm>
              <a:off x="2175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6" name="Rectangle 452"/>
            <p:cNvSpPr>
              <a:spLocks noChangeArrowheads="1"/>
            </p:cNvSpPr>
            <p:nvPr/>
          </p:nvSpPr>
          <p:spPr bwMode="auto">
            <a:xfrm>
              <a:off x="390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7" name="Rectangle 453"/>
            <p:cNvSpPr>
              <a:spLocks noChangeArrowheads="1"/>
            </p:cNvSpPr>
            <p:nvPr/>
          </p:nvSpPr>
          <p:spPr bwMode="auto">
            <a:xfrm>
              <a:off x="448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8" name="Rectangle 454"/>
            <p:cNvSpPr>
              <a:spLocks noChangeArrowheads="1"/>
            </p:cNvSpPr>
            <p:nvPr/>
          </p:nvSpPr>
          <p:spPr bwMode="auto">
            <a:xfrm>
              <a:off x="505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19" name="Rectangle 455"/>
            <p:cNvSpPr>
              <a:spLocks noChangeArrowheads="1"/>
            </p:cNvSpPr>
            <p:nvPr/>
          </p:nvSpPr>
          <p:spPr bwMode="auto">
            <a:xfrm>
              <a:off x="563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0" name="Rectangle 456"/>
            <p:cNvSpPr>
              <a:spLocks noChangeArrowheads="1"/>
            </p:cNvSpPr>
            <p:nvPr/>
          </p:nvSpPr>
          <p:spPr bwMode="auto">
            <a:xfrm>
              <a:off x="620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1" name="Rectangle 457"/>
            <p:cNvSpPr>
              <a:spLocks noChangeArrowheads="1"/>
            </p:cNvSpPr>
            <p:nvPr/>
          </p:nvSpPr>
          <p:spPr bwMode="auto">
            <a:xfrm>
              <a:off x="678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2" name="Rectangle 458"/>
            <p:cNvSpPr>
              <a:spLocks noChangeArrowheads="1"/>
            </p:cNvSpPr>
            <p:nvPr/>
          </p:nvSpPr>
          <p:spPr bwMode="auto">
            <a:xfrm>
              <a:off x="736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3" name="Rectangle 459"/>
            <p:cNvSpPr>
              <a:spLocks noChangeArrowheads="1"/>
            </p:cNvSpPr>
            <p:nvPr/>
          </p:nvSpPr>
          <p:spPr bwMode="auto">
            <a:xfrm>
              <a:off x="793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4" name="Rectangle 460"/>
            <p:cNvSpPr>
              <a:spLocks noChangeArrowheads="1"/>
            </p:cNvSpPr>
            <p:nvPr/>
          </p:nvSpPr>
          <p:spPr bwMode="auto">
            <a:xfrm>
              <a:off x="851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5" name="Rectangle 461"/>
            <p:cNvSpPr>
              <a:spLocks noChangeArrowheads="1"/>
            </p:cNvSpPr>
            <p:nvPr/>
          </p:nvSpPr>
          <p:spPr bwMode="auto">
            <a:xfrm>
              <a:off x="908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6" name="Rectangle 462"/>
            <p:cNvSpPr>
              <a:spLocks noChangeArrowheads="1"/>
            </p:cNvSpPr>
            <p:nvPr/>
          </p:nvSpPr>
          <p:spPr bwMode="auto">
            <a:xfrm>
              <a:off x="966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7" name="Rectangle 463"/>
            <p:cNvSpPr>
              <a:spLocks noChangeArrowheads="1"/>
            </p:cNvSpPr>
            <p:nvPr/>
          </p:nvSpPr>
          <p:spPr bwMode="auto">
            <a:xfrm>
              <a:off x="1024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8" name="Rectangle 464"/>
            <p:cNvSpPr>
              <a:spLocks noChangeArrowheads="1"/>
            </p:cNvSpPr>
            <p:nvPr/>
          </p:nvSpPr>
          <p:spPr bwMode="auto">
            <a:xfrm>
              <a:off x="1081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29" name="Rectangle 465"/>
            <p:cNvSpPr>
              <a:spLocks noChangeArrowheads="1"/>
            </p:cNvSpPr>
            <p:nvPr/>
          </p:nvSpPr>
          <p:spPr bwMode="auto">
            <a:xfrm>
              <a:off x="1139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0" name="Rectangle 466"/>
            <p:cNvSpPr>
              <a:spLocks noChangeArrowheads="1"/>
            </p:cNvSpPr>
            <p:nvPr/>
          </p:nvSpPr>
          <p:spPr bwMode="auto">
            <a:xfrm>
              <a:off x="1196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1" name="Rectangle 467"/>
            <p:cNvSpPr>
              <a:spLocks noChangeArrowheads="1"/>
            </p:cNvSpPr>
            <p:nvPr/>
          </p:nvSpPr>
          <p:spPr bwMode="auto">
            <a:xfrm>
              <a:off x="1254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2" name="Rectangle 468"/>
            <p:cNvSpPr>
              <a:spLocks noChangeArrowheads="1"/>
            </p:cNvSpPr>
            <p:nvPr/>
          </p:nvSpPr>
          <p:spPr bwMode="auto">
            <a:xfrm>
              <a:off x="1312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3" name="Rectangle 469"/>
            <p:cNvSpPr>
              <a:spLocks noChangeArrowheads="1"/>
            </p:cNvSpPr>
            <p:nvPr/>
          </p:nvSpPr>
          <p:spPr bwMode="auto">
            <a:xfrm>
              <a:off x="1369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4" name="Rectangle 470"/>
            <p:cNvSpPr>
              <a:spLocks noChangeArrowheads="1"/>
            </p:cNvSpPr>
            <p:nvPr/>
          </p:nvSpPr>
          <p:spPr bwMode="auto">
            <a:xfrm>
              <a:off x="1427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5" name="Rectangle 471"/>
            <p:cNvSpPr>
              <a:spLocks noChangeArrowheads="1"/>
            </p:cNvSpPr>
            <p:nvPr/>
          </p:nvSpPr>
          <p:spPr bwMode="auto">
            <a:xfrm>
              <a:off x="1484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6" name="Rectangle 472"/>
            <p:cNvSpPr>
              <a:spLocks noChangeArrowheads="1"/>
            </p:cNvSpPr>
            <p:nvPr/>
          </p:nvSpPr>
          <p:spPr bwMode="auto">
            <a:xfrm>
              <a:off x="1542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7" name="Rectangle 473"/>
            <p:cNvSpPr>
              <a:spLocks noChangeArrowheads="1"/>
            </p:cNvSpPr>
            <p:nvPr/>
          </p:nvSpPr>
          <p:spPr bwMode="auto">
            <a:xfrm>
              <a:off x="1599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8" name="Rectangle 474"/>
            <p:cNvSpPr>
              <a:spLocks noChangeArrowheads="1"/>
            </p:cNvSpPr>
            <p:nvPr/>
          </p:nvSpPr>
          <p:spPr bwMode="auto">
            <a:xfrm>
              <a:off x="1657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39" name="Rectangle 475"/>
            <p:cNvSpPr>
              <a:spLocks noChangeArrowheads="1"/>
            </p:cNvSpPr>
            <p:nvPr/>
          </p:nvSpPr>
          <p:spPr bwMode="auto">
            <a:xfrm>
              <a:off x="1715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0" name="Rectangle 476"/>
            <p:cNvSpPr>
              <a:spLocks noChangeArrowheads="1"/>
            </p:cNvSpPr>
            <p:nvPr/>
          </p:nvSpPr>
          <p:spPr bwMode="auto">
            <a:xfrm>
              <a:off x="1772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1" name="Rectangle 477"/>
            <p:cNvSpPr>
              <a:spLocks noChangeArrowheads="1"/>
            </p:cNvSpPr>
            <p:nvPr/>
          </p:nvSpPr>
          <p:spPr bwMode="auto">
            <a:xfrm>
              <a:off x="1830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2" name="Rectangle 478"/>
            <p:cNvSpPr>
              <a:spLocks noChangeArrowheads="1"/>
            </p:cNvSpPr>
            <p:nvPr/>
          </p:nvSpPr>
          <p:spPr bwMode="auto">
            <a:xfrm>
              <a:off x="1887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3" name="Rectangle 479"/>
            <p:cNvSpPr>
              <a:spLocks noChangeArrowheads="1"/>
            </p:cNvSpPr>
            <p:nvPr/>
          </p:nvSpPr>
          <p:spPr bwMode="auto">
            <a:xfrm>
              <a:off x="1945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4" name="Rectangle 480"/>
            <p:cNvSpPr>
              <a:spLocks noChangeArrowheads="1"/>
            </p:cNvSpPr>
            <p:nvPr/>
          </p:nvSpPr>
          <p:spPr bwMode="auto">
            <a:xfrm>
              <a:off x="2003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5" name="Rectangle 481"/>
            <p:cNvSpPr>
              <a:spLocks noChangeArrowheads="1"/>
            </p:cNvSpPr>
            <p:nvPr/>
          </p:nvSpPr>
          <p:spPr bwMode="auto">
            <a:xfrm>
              <a:off x="2060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6" name="Rectangle 482"/>
            <p:cNvSpPr>
              <a:spLocks noChangeArrowheads="1"/>
            </p:cNvSpPr>
            <p:nvPr/>
          </p:nvSpPr>
          <p:spPr bwMode="auto">
            <a:xfrm>
              <a:off x="2118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7" name="Rectangle 483"/>
            <p:cNvSpPr>
              <a:spLocks noChangeArrowheads="1"/>
            </p:cNvSpPr>
            <p:nvPr/>
          </p:nvSpPr>
          <p:spPr bwMode="auto">
            <a:xfrm>
              <a:off x="2175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8" name="Rectangle 484"/>
            <p:cNvSpPr>
              <a:spLocks noChangeArrowheads="1"/>
            </p:cNvSpPr>
            <p:nvPr/>
          </p:nvSpPr>
          <p:spPr bwMode="auto">
            <a:xfrm>
              <a:off x="390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49" name="Rectangle 485"/>
            <p:cNvSpPr>
              <a:spLocks noChangeArrowheads="1"/>
            </p:cNvSpPr>
            <p:nvPr/>
          </p:nvSpPr>
          <p:spPr bwMode="auto">
            <a:xfrm>
              <a:off x="448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0" name="Rectangle 486"/>
            <p:cNvSpPr>
              <a:spLocks noChangeArrowheads="1"/>
            </p:cNvSpPr>
            <p:nvPr/>
          </p:nvSpPr>
          <p:spPr bwMode="auto">
            <a:xfrm>
              <a:off x="505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1" name="Rectangle 487"/>
            <p:cNvSpPr>
              <a:spLocks noChangeArrowheads="1"/>
            </p:cNvSpPr>
            <p:nvPr/>
          </p:nvSpPr>
          <p:spPr bwMode="auto">
            <a:xfrm>
              <a:off x="563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2" name="Rectangle 488"/>
            <p:cNvSpPr>
              <a:spLocks noChangeArrowheads="1"/>
            </p:cNvSpPr>
            <p:nvPr/>
          </p:nvSpPr>
          <p:spPr bwMode="auto">
            <a:xfrm>
              <a:off x="620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3" name="Rectangle 489"/>
            <p:cNvSpPr>
              <a:spLocks noChangeArrowheads="1"/>
            </p:cNvSpPr>
            <p:nvPr/>
          </p:nvSpPr>
          <p:spPr bwMode="auto">
            <a:xfrm>
              <a:off x="678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4" name="Rectangle 490"/>
            <p:cNvSpPr>
              <a:spLocks noChangeArrowheads="1"/>
            </p:cNvSpPr>
            <p:nvPr/>
          </p:nvSpPr>
          <p:spPr bwMode="auto">
            <a:xfrm>
              <a:off x="736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5" name="Rectangle 491"/>
            <p:cNvSpPr>
              <a:spLocks noChangeArrowheads="1"/>
            </p:cNvSpPr>
            <p:nvPr/>
          </p:nvSpPr>
          <p:spPr bwMode="auto">
            <a:xfrm>
              <a:off x="793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6" name="Rectangle 492"/>
            <p:cNvSpPr>
              <a:spLocks noChangeArrowheads="1"/>
            </p:cNvSpPr>
            <p:nvPr/>
          </p:nvSpPr>
          <p:spPr bwMode="auto">
            <a:xfrm>
              <a:off x="851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7" name="Rectangle 493"/>
            <p:cNvSpPr>
              <a:spLocks noChangeArrowheads="1"/>
            </p:cNvSpPr>
            <p:nvPr/>
          </p:nvSpPr>
          <p:spPr bwMode="auto">
            <a:xfrm>
              <a:off x="908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8" name="Rectangle 494"/>
            <p:cNvSpPr>
              <a:spLocks noChangeArrowheads="1"/>
            </p:cNvSpPr>
            <p:nvPr/>
          </p:nvSpPr>
          <p:spPr bwMode="auto">
            <a:xfrm>
              <a:off x="966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59" name="Rectangle 495"/>
            <p:cNvSpPr>
              <a:spLocks noChangeArrowheads="1"/>
            </p:cNvSpPr>
            <p:nvPr/>
          </p:nvSpPr>
          <p:spPr bwMode="auto">
            <a:xfrm>
              <a:off x="1024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0" name="Rectangle 496"/>
            <p:cNvSpPr>
              <a:spLocks noChangeArrowheads="1"/>
            </p:cNvSpPr>
            <p:nvPr/>
          </p:nvSpPr>
          <p:spPr bwMode="auto">
            <a:xfrm>
              <a:off x="1081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1" name="Rectangle 497"/>
            <p:cNvSpPr>
              <a:spLocks noChangeArrowheads="1"/>
            </p:cNvSpPr>
            <p:nvPr/>
          </p:nvSpPr>
          <p:spPr bwMode="auto">
            <a:xfrm>
              <a:off x="1139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2" name="Rectangle 498"/>
            <p:cNvSpPr>
              <a:spLocks noChangeArrowheads="1"/>
            </p:cNvSpPr>
            <p:nvPr/>
          </p:nvSpPr>
          <p:spPr bwMode="auto">
            <a:xfrm>
              <a:off x="1196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3" name="Rectangle 499"/>
            <p:cNvSpPr>
              <a:spLocks noChangeArrowheads="1"/>
            </p:cNvSpPr>
            <p:nvPr/>
          </p:nvSpPr>
          <p:spPr bwMode="auto">
            <a:xfrm>
              <a:off x="1254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4" name="Rectangle 500"/>
            <p:cNvSpPr>
              <a:spLocks noChangeArrowheads="1"/>
            </p:cNvSpPr>
            <p:nvPr/>
          </p:nvSpPr>
          <p:spPr bwMode="auto">
            <a:xfrm>
              <a:off x="1312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5" name="Rectangle 501"/>
            <p:cNvSpPr>
              <a:spLocks noChangeArrowheads="1"/>
            </p:cNvSpPr>
            <p:nvPr/>
          </p:nvSpPr>
          <p:spPr bwMode="auto">
            <a:xfrm>
              <a:off x="1369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6" name="Rectangle 502"/>
            <p:cNvSpPr>
              <a:spLocks noChangeArrowheads="1"/>
            </p:cNvSpPr>
            <p:nvPr/>
          </p:nvSpPr>
          <p:spPr bwMode="auto">
            <a:xfrm>
              <a:off x="1427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7" name="Rectangle 503"/>
            <p:cNvSpPr>
              <a:spLocks noChangeArrowheads="1"/>
            </p:cNvSpPr>
            <p:nvPr/>
          </p:nvSpPr>
          <p:spPr bwMode="auto">
            <a:xfrm>
              <a:off x="1484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8" name="Rectangle 504"/>
            <p:cNvSpPr>
              <a:spLocks noChangeArrowheads="1"/>
            </p:cNvSpPr>
            <p:nvPr/>
          </p:nvSpPr>
          <p:spPr bwMode="auto">
            <a:xfrm>
              <a:off x="1542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69" name="Rectangle 505"/>
            <p:cNvSpPr>
              <a:spLocks noChangeArrowheads="1"/>
            </p:cNvSpPr>
            <p:nvPr/>
          </p:nvSpPr>
          <p:spPr bwMode="auto">
            <a:xfrm>
              <a:off x="1599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0" name="Rectangle 506"/>
            <p:cNvSpPr>
              <a:spLocks noChangeArrowheads="1"/>
            </p:cNvSpPr>
            <p:nvPr/>
          </p:nvSpPr>
          <p:spPr bwMode="auto">
            <a:xfrm>
              <a:off x="1657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1" name="Rectangle 507"/>
            <p:cNvSpPr>
              <a:spLocks noChangeArrowheads="1"/>
            </p:cNvSpPr>
            <p:nvPr/>
          </p:nvSpPr>
          <p:spPr bwMode="auto">
            <a:xfrm>
              <a:off x="1715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2" name="Rectangle 508"/>
            <p:cNvSpPr>
              <a:spLocks noChangeArrowheads="1"/>
            </p:cNvSpPr>
            <p:nvPr/>
          </p:nvSpPr>
          <p:spPr bwMode="auto">
            <a:xfrm>
              <a:off x="1772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3" name="Rectangle 509"/>
            <p:cNvSpPr>
              <a:spLocks noChangeArrowheads="1"/>
            </p:cNvSpPr>
            <p:nvPr/>
          </p:nvSpPr>
          <p:spPr bwMode="auto">
            <a:xfrm>
              <a:off x="1830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4" name="Rectangle 510"/>
            <p:cNvSpPr>
              <a:spLocks noChangeArrowheads="1"/>
            </p:cNvSpPr>
            <p:nvPr/>
          </p:nvSpPr>
          <p:spPr bwMode="auto">
            <a:xfrm>
              <a:off x="1887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5" name="Rectangle 511"/>
            <p:cNvSpPr>
              <a:spLocks noChangeArrowheads="1"/>
            </p:cNvSpPr>
            <p:nvPr/>
          </p:nvSpPr>
          <p:spPr bwMode="auto">
            <a:xfrm>
              <a:off x="1945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6" name="Rectangle 512"/>
            <p:cNvSpPr>
              <a:spLocks noChangeArrowheads="1"/>
            </p:cNvSpPr>
            <p:nvPr/>
          </p:nvSpPr>
          <p:spPr bwMode="auto">
            <a:xfrm>
              <a:off x="2003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7" name="Rectangle 513"/>
            <p:cNvSpPr>
              <a:spLocks noChangeArrowheads="1"/>
            </p:cNvSpPr>
            <p:nvPr/>
          </p:nvSpPr>
          <p:spPr bwMode="auto">
            <a:xfrm>
              <a:off x="2060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8" name="Rectangle 514"/>
            <p:cNvSpPr>
              <a:spLocks noChangeArrowheads="1"/>
            </p:cNvSpPr>
            <p:nvPr/>
          </p:nvSpPr>
          <p:spPr bwMode="auto">
            <a:xfrm>
              <a:off x="2118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79" name="Rectangle 515"/>
            <p:cNvSpPr>
              <a:spLocks noChangeArrowheads="1"/>
            </p:cNvSpPr>
            <p:nvPr/>
          </p:nvSpPr>
          <p:spPr bwMode="auto">
            <a:xfrm>
              <a:off x="2175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0" name="Rectangle 516"/>
            <p:cNvSpPr>
              <a:spLocks noChangeArrowheads="1"/>
            </p:cNvSpPr>
            <p:nvPr/>
          </p:nvSpPr>
          <p:spPr bwMode="auto">
            <a:xfrm>
              <a:off x="390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1" name="Rectangle 517"/>
            <p:cNvSpPr>
              <a:spLocks noChangeArrowheads="1"/>
            </p:cNvSpPr>
            <p:nvPr/>
          </p:nvSpPr>
          <p:spPr bwMode="auto">
            <a:xfrm>
              <a:off x="448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2" name="Rectangle 518"/>
            <p:cNvSpPr>
              <a:spLocks noChangeArrowheads="1"/>
            </p:cNvSpPr>
            <p:nvPr/>
          </p:nvSpPr>
          <p:spPr bwMode="auto">
            <a:xfrm>
              <a:off x="505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3" name="Rectangle 519"/>
            <p:cNvSpPr>
              <a:spLocks noChangeArrowheads="1"/>
            </p:cNvSpPr>
            <p:nvPr/>
          </p:nvSpPr>
          <p:spPr bwMode="auto">
            <a:xfrm>
              <a:off x="563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4" name="Rectangle 520"/>
            <p:cNvSpPr>
              <a:spLocks noChangeArrowheads="1"/>
            </p:cNvSpPr>
            <p:nvPr/>
          </p:nvSpPr>
          <p:spPr bwMode="auto">
            <a:xfrm>
              <a:off x="620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5" name="Rectangle 521"/>
            <p:cNvSpPr>
              <a:spLocks noChangeArrowheads="1"/>
            </p:cNvSpPr>
            <p:nvPr/>
          </p:nvSpPr>
          <p:spPr bwMode="auto">
            <a:xfrm>
              <a:off x="678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6" name="Rectangle 522"/>
            <p:cNvSpPr>
              <a:spLocks noChangeArrowheads="1"/>
            </p:cNvSpPr>
            <p:nvPr/>
          </p:nvSpPr>
          <p:spPr bwMode="auto">
            <a:xfrm>
              <a:off x="736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7" name="Rectangle 523"/>
            <p:cNvSpPr>
              <a:spLocks noChangeArrowheads="1"/>
            </p:cNvSpPr>
            <p:nvPr/>
          </p:nvSpPr>
          <p:spPr bwMode="auto">
            <a:xfrm>
              <a:off x="793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8" name="Rectangle 524"/>
            <p:cNvSpPr>
              <a:spLocks noChangeArrowheads="1"/>
            </p:cNvSpPr>
            <p:nvPr/>
          </p:nvSpPr>
          <p:spPr bwMode="auto">
            <a:xfrm>
              <a:off x="851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89" name="Rectangle 525"/>
            <p:cNvSpPr>
              <a:spLocks noChangeArrowheads="1"/>
            </p:cNvSpPr>
            <p:nvPr/>
          </p:nvSpPr>
          <p:spPr bwMode="auto">
            <a:xfrm>
              <a:off x="908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0" name="Rectangle 526"/>
            <p:cNvSpPr>
              <a:spLocks noChangeArrowheads="1"/>
            </p:cNvSpPr>
            <p:nvPr/>
          </p:nvSpPr>
          <p:spPr bwMode="auto">
            <a:xfrm>
              <a:off x="966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1" name="Rectangle 527"/>
            <p:cNvSpPr>
              <a:spLocks noChangeArrowheads="1"/>
            </p:cNvSpPr>
            <p:nvPr/>
          </p:nvSpPr>
          <p:spPr bwMode="auto">
            <a:xfrm>
              <a:off x="1024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2" name="Rectangle 528"/>
            <p:cNvSpPr>
              <a:spLocks noChangeArrowheads="1"/>
            </p:cNvSpPr>
            <p:nvPr/>
          </p:nvSpPr>
          <p:spPr bwMode="auto">
            <a:xfrm>
              <a:off x="1081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3" name="Rectangle 529"/>
            <p:cNvSpPr>
              <a:spLocks noChangeArrowheads="1"/>
            </p:cNvSpPr>
            <p:nvPr/>
          </p:nvSpPr>
          <p:spPr bwMode="auto">
            <a:xfrm>
              <a:off x="1139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4" name="Rectangle 530"/>
            <p:cNvSpPr>
              <a:spLocks noChangeArrowheads="1"/>
            </p:cNvSpPr>
            <p:nvPr/>
          </p:nvSpPr>
          <p:spPr bwMode="auto">
            <a:xfrm>
              <a:off x="1196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5" name="Rectangle 531"/>
            <p:cNvSpPr>
              <a:spLocks noChangeArrowheads="1"/>
            </p:cNvSpPr>
            <p:nvPr/>
          </p:nvSpPr>
          <p:spPr bwMode="auto">
            <a:xfrm>
              <a:off x="1254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6" name="Rectangle 532"/>
            <p:cNvSpPr>
              <a:spLocks noChangeArrowheads="1"/>
            </p:cNvSpPr>
            <p:nvPr/>
          </p:nvSpPr>
          <p:spPr bwMode="auto">
            <a:xfrm>
              <a:off x="1312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7" name="Rectangle 533"/>
            <p:cNvSpPr>
              <a:spLocks noChangeArrowheads="1"/>
            </p:cNvSpPr>
            <p:nvPr/>
          </p:nvSpPr>
          <p:spPr bwMode="auto">
            <a:xfrm>
              <a:off x="1369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8" name="Rectangle 534"/>
            <p:cNvSpPr>
              <a:spLocks noChangeArrowheads="1"/>
            </p:cNvSpPr>
            <p:nvPr/>
          </p:nvSpPr>
          <p:spPr bwMode="auto">
            <a:xfrm>
              <a:off x="1427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799" name="Rectangle 535"/>
            <p:cNvSpPr>
              <a:spLocks noChangeArrowheads="1"/>
            </p:cNvSpPr>
            <p:nvPr/>
          </p:nvSpPr>
          <p:spPr bwMode="auto">
            <a:xfrm>
              <a:off x="1484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0" name="Rectangle 536"/>
            <p:cNvSpPr>
              <a:spLocks noChangeArrowheads="1"/>
            </p:cNvSpPr>
            <p:nvPr/>
          </p:nvSpPr>
          <p:spPr bwMode="auto">
            <a:xfrm>
              <a:off x="1542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1" name="Rectangle 537"/>
            <p:cNvSpPr>
              <a:spLocks noChangeArrowheads="1"/>
            </p:cNvSpPr>
            <p:nvPr/>
          </p:nvSpPr>
          <p:spPr bwMode="auto">
            <a:xfrm>
              <a:off x="1599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2" name="Rectangle 538"/>
            <p:cNvSpPr>
              <a:spLocks noChangeArrowheads="1"/>
            </p:cNvSpPr>
            <p:nvPr/>
          </p:nvSpPr>
          <p:spPr bwMode="auto">
            <a:xfrm>
              <a:off x="1657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3" name="Rectangle 539"/>
            <p:cNvSpPr>
              <a:spLocks noChangeArrowheads="1"/>
            </p:cNvSpPr>
            <p:nvPr/>
          </p:nvSpPr>
          <p:spPr bwMode="auto">
            <a:xfrm>
              <a:off x="1715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4" name="Rectangle 540"/>
            <p:cNvSpPr>
              <a:spLocks noChangeArrowheads="1"/>
            </p:cNvSpPr>
            <p:nvPr/>
          </p:nvSpPr>
          <p:spPr bwMode="auto">
            <a:xfrm>
              <a:off x="1772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5" name="Rectangle 541"/>
            <p:cNvSpPr>
              <a:spLocks noChangeArrowheads="1"/>
            </p:cNvSpPr>
            <p:nvPr/>
          </p:nvSpPr>
          <p:spPr bwMode="auto">
            <a:xfrm>
              <a:off x="1830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6" name="Rectangle 542"/>
            <p:cNvSpPr>
              <a:spLocks noChangeArrowheads="1"/>
            </p:cNvSpPr>
            <p:nvPr/>
          </p:nvSpPr>
          <p:spPr bwMode="auto">
            <a:xfrm>
              <a:off x="1887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7" name="Rectangle 543"/>
            <p:cNvSpPr>
              <a:spLocks noChangeArrowheads="1"/>
            </p:cNvSpPr>
            <p:nvPr/>
          </p:nvSpPr>
          <p:spPr bwMode="auto">
            <a:xfrm>
              <a:off x="1945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8" name="Rectangle 544"/>
            <p:cNvSpPr>
              <a:spLocks noChangeArrowheads="1"/>
            </p:cNvSpPr>
            <p:nvPr/>
          </p:nvSpPr>
          <p:spPr bwMode="auto">
            <a:xfrm>
              <a:off x="2003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09" name="Rectangle 545"/>
            <p:cNvSpPr>
              <a:spLocks noChangeArrowheads="1"/>
            </p:cNvSpPr>
            <p:nvPr/>
          </p:nvSpPr>
          <p:spPr bwMode="auto">
            <a:xfrm>
              <a:off x="2060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0" name="Rectangle 546"/>
            <p:cNvSpPr>
              <a:spLocks noChangeArrowheads="1"/>
            </p:cNvSpPr>
            <p:nvPr/>
          </p:nvSpPr>
          <p:spPr bwMode="auto">
            <a:xfrm>
              <a:off x="2118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1" name="Rectangle 547"/>
            <p:cNvSpPr>
              <a:spLocks noChangeArrowheads="1"/>
            </p:cNvSpPr>
            <p:nvPr/>
          </p:nvSpPr>
          <p:spPr bwMode="auto">
            <a:xfrm>
              <a:off x="2175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2" name="Rectangle 548"/>
            <p:cNvSpPr>
              <a:spLocks noChangeArrowheads="1"/>
            </p:cNvSpPr>
            <p:nvPr/>
          </p:nvSpPr>
          <p:spPr bwMode="auto">
            <a:xfrm>
              <a:off x="390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3" name="Rectangle 549"/>
            <p:cNvSpPr>
              <a:spLocks noChangeArrowheads="1"/>
            </p:cNvSpPr>
            <p:nvPr/>
          </p:nvSpPr>
          <p:spPr bwMode="auto">
            <a:xfrm>
              <a:off x="448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4" name="Rectangle 550"/>
            <p:cNvSpPr>
              <a:spLocks noChangeArrowheads="1"/>
            </p:cNvSpPr>
            <p:nvPr/>
          </p:nvSpPr>
          <p:spPr bwMode="auto">
            <a:xfrm>
              <a:off x="505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5" name="Rectangle 551"/>
            <p:cNvSpPr>
              <a:spLocks noChangeArrowheads="1"/>
            </p:cNvSpPr>
            <p:nvPr/>
          </p:nvSpPr>
          <p:spPr bwMode="auto">
            <a:xfrm>
              <a:off x="563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6" name="Rectangle 552"/>
            <p:cNvSpPr>
              <a:spLocks noChangeArrowheads="1"/>
            </p:cNvSpPr>
            <p:nvPr/>
          </p:nvSpPr>
          <p:spPr bwMode="auto">
            <a:xfrm>
              <a:off x="620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7" name="Rectangle 553"/>
            <p:cNvSpPr>
              <a:spLocks noChangeArrowheads="1"/>
            </p:cNvSpPr>
            <p:nvPr/>
          </p:nvSpPr>
          <p:spPr bwMode="auto">
            <a:xfrm>
              <a:off x="678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8" name="Rectangle 554"/>
            <p:cNvSpPr>
              <a:spLocks noChangeArrowheads="1"/>
            </p:cNvSpPr>
            <p:nvPr/>
          </p:nvSpPr>
          <p:spPr bwMode="auto">
            <a:xfrm>
              <a:off x="736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19" name="Rectangle 555"/>
            <p:cNvSpPr>
              <a:spLocks noChangeArrowheads="1"/>
            </p:cNvSpPr>
            <p:nvPr/>
          </p:nvSpPr>
          <p:spPr bwMode="auto">
            <a:xfrm>
              <a:off x="793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0" name="Rectangle 556"/>
            <p:cNvSpPr>
              <a:spLocks noChangeArrowheads="1"/>
            </p:cNvSpPr>
            <p:nvPr/>
          </p:nvSpPr>
          <p:spPr bwMode="auto">
            <a:xfrm>
              <a:off x="851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1" name="Rectangle 557"/>
            <p:cNvSpPr>
              <a:spLocks noChangeArrowheads="1"/>
            </p:cNvSpPr>
            <p:nvPr/>
          </p:nvSpPr>
          <p:spPr bwMode="auto">
            <a:xfrm>
              <a:off x="908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2" name="Rectangle 558"/>
            <p:cNvSpPr>
              <a:spLocks noChangeArrowheads="1"/>
            </p:cNvSpPr>
            <p:nvPr/>
          </p:nvSpPr>
          <p:spPr bwMode="auto">
            <a:xfrm>
              <a:off x="966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3" name="Rectangle 559"/>
            <p:cNvSpPr>
              <a:spLocks noChangeArrowheads="1"/>
            </p:cNvSpPr>
            <p:nvPr/>
          </p:nvSpPr>
          <p:spPr bwMode="auto">
            <a:xfrm>
              <a:off x="1024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4" name="Rectangle 560"/>
            <p:cNvSpPr>
              <a:spLocks noChangeArrowheads="1"/>
            </p:cNvSpPr>
            <p:nvPr/>
          </p:nvSpPr>
          <p:spPr bwMode="auto">
            <a:xfrm>
              <a:off x="1081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5" name="Rectangle 561"/>
            <p:cNvSpPr>
              <a:spLocks noChangeArrowheads="1"/>
            </p:cNvSpPr>
            <p:nvPr/>
          </p:nvSpPr>
          <p:spPr bwMode="auto">
            <a:xfrm>
              <a:off x="1139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6" name="Rectangle 562"/>
            <p:cNvSpPr>
              <a:spLocks noChangeArrowheads="1"/>
            </p:cNvSpPr>
            <p:nvPr/>
          </p:nvSpPr>
          <p:spPr bwMode="auto">
            <a:xfrm>
              <a:off x="1196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7" name="Rectangle 563"/>
            <p:cNvSpPr>
              <a:spLocks noChangeArrowheads="1"/>
            </p:cNvSpPr>
            <p:nvPr/>
          </p:nvSpPr>
          <p:spPr bwMode="auto">
            <a:xfrm>
              <a:off x="1254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8" name="Rectangle 564"/>
            <p:cNvSpPr>
              <a:spLocks noChangeArrowheads="1"/>
            </p:cNvSpPr>
            <p:nvPr/>
          </p:nvSpPr>
          <p:spPr bwMode="auto">
            <a:xfrm>
              <a:off x="1312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29" name="Rectangle 565"/>
            <p:cNvSpPr>
              <a:spLocks noChangeArrowheads="1"/>
            </p:cNvSpPr>
            <p:nvPr/>
          </p:nvSpPr>
          <p:spPr bwMode="auto">
            <a:xfrm>
              <a:off x="1369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0" name="Rectangle 566"/>
            <p:cNvSpPr>
              <a:spLocks noChangeArrowheads="1"/>
            </p:cNvSpPr>
            <p:nvPr/>
          </p:nvSpPr>
          <p:spPr bwMode="auto">
            <a:xfrm>
              <a:off x="1427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1" name="Rectangle 567"/>
            <p:cNvSpPr>
              <a:spLocks noChangeArrowheads="1"/>
            </p:cNvSpPr>
            <p:nvPr/>
          </p:nvSpPr>
          <p:spPr bwMode="auto">
            <a:xfrm>
              <a:off x="1484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2" name="Rectangle 568"/>
            <p:cNvSpPr>
              <a:spLocks noChangeArrowheads="1"/>
            </p:cNvSpPr>
            <p:nvPr/>
          </p:nvSpPr>
          <p:spPr bwMode="auto">
            <a:xfrm>
              <a:off x="1542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3" name="Rectangle 569"/>
            <p:cNvSpPr>
              <a:spLocks noChangeArrowheads="1"/>
            </p:cNvSpPr>
            <p:nvPr/>
          </p:nvSpPr>
          <p:spPr bwMode="auto">
            <a:xfrm>
              <a:off x="1599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4" name="Rectangle 570"/>
            <p:cNvSpPr>
              <a:spLocks noChangeArrowheads="1"/>
            </p:cNvSpPr>
            <p:nvPr/>
          </p:nvSpPr>
          <p:spPr bwMode="auto">
            <a:xfrm>
              <a:off x="1657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5" name="Rectangle 571"/>
            <p:cNvSpPr>
              <a:spLocks noChangeArrowheads="1"/>
            </p:cNvSpPr>
            <p:nvPr/>
          </p:nvSpPr>
          <p:spPr bwMode="auto">
            <a:xfrm>
              <a:off x="1715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6" name="Rectangle 572"/>
            <p:cNvSpPr>
              <a:spLocks noChangeArrowheads="1"/>
            </p:cNvSpPr>
            <p:nvPr/>
          </p:nvSpPr>
          <p:spPr bwMode="auto">
            <a:xfrm>
              <a:off x="1772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7" name="Rectangle 573"/>
            <p:cNvSpPr>
              <a:spLocks noChangeArrowheads="1"/>
            </p:cNvSpPr>
            <p:nvPr/>
          </p:nvSpPr>
          <p:spPr bwMode="auto">
            <a:xfrm>
              <a:off x="1830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8" name="Rectangle 574"/>
            <p:cNvSpPr>
              <a:spLocks noChangeArrowheads="1"/>
            </p:cNvSpPr>
            <p:nvPr/>
          </p:nvSpPr>
          <p:spPr bwMode="auto">
            <a:xfrm>
              <a:off x="1887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39" name="Rectangle 575"/>
            <p:cNvSpPr>
              <a:spLocks noChangeArrowheads="1"/>
            </p:cNvSpPr>
            <p:nvPr/>
          </p:nvSpPr>
          <p:spPr bwMode="auto">
            <a:xfrm>
              <a:off x="1945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0" name="Rectangle 576"/>
            <p:cNvSpPr>
              <a:spLocks noChangeArrowheads="1"/>
            </p:cNvSpPr>
            <p:nvPr/>
          </p:nvSpPr>
          <p:spPr bwMode="auto">
            <a:xfrm>
              <a:off x="2003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1" name="Rectangle 577"/>
            <p:cNvSpPr>
              <a:spLocks noChangeArrowheads="1"/>
            </p:cNvSpPr>
            <p:nvPr/>
          </p:nvSpPr>
          <p:spPr bwMode="auto">
            <a:xfrm>
              <a:off x="2060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2" name="Rectangle 578"/>
            <p:cNvSpPr>
              <a:spLocks noChangeArrowheads="1"/>
            </p:cNvSpPr>
            <p:nvPr/>
          </p:nvSpPr>
          <p:spPr bwMode="auto">
            <a:xfrm>
              <a:off x="2118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3" name="Rectangle 579"/>
            <p:cNvSpPr>
              <a:spLocks noChangeArrowheads="1"/>
            </p:cNvSpPr>
            <p:nvPr/>
          </p:nvSpPr>
          <p:spPr bwMode="auto">
            <a:xfrm>
              <a:off x="2175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4" name="Rectangle 580"/>
            <p:cNvSpPr>
              <a:spLocks noChangeArrowheads="1"/>
            </p:cNvSpPr>
            <p:nvPr/>
          </p:nvSpPr>
          <p:spPr bwMode="auto">
            <a:xfrm>
              <a:off x="390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5" name="Rectangle 581"/>
            <p:cNvSpPr>
              <a:spLocks noChangeArrowheads="1"/>
            </p:cNvSpPr>
            <p:nvPr/>
          </p:nvSpPr>
          <p:spPr bwMode="auto">
            <a:xfrm>
              <a:off x="448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6" name="Rectangle 582"/>
            <p:cNvSpPr>
              <a:spLocks noChangeArrowheads="1"/>
            </p:cNvSpPr>
            <p:nvPr/>
          </p:nvSpPr>
          <p:spPr bwMode="auto">
            <a:xfrm>
              <a:off x="505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7" name="Rectangle 583"/>
            <p:cNvSpPr>
              <a:spLocks noChangeArrowheads="1"/>
            </p:cNvSpPr>
            <p:nvPr/>
          </p:nvSpPr>
          <p:spPr bwMode="auto">
            <a:xfrm>
              <a:off x="563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8" name="Rectangle 584"/>
            <p:cNvSpPr>
              <a:spLocks noChangeArrowheads="1"/>
            </p:cNvSpPr>
            <p:nvPr/>
          </p:nvSpPr>
          <p:spPr bwMode="auto">
            <a:xfrm>
              <a:off x="620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49" name="Rectangle 585"/>
            <p:cNvSpPr>
              <a:spLocks noChangeArrowheads="1"/>
            </p:cNvSpPr>
            <p:nvPr/>
          </p:nvSpPr>
          <p:spPr bwMode="auto">
            <a:xfrm>
              <a:off x="678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0" name="Rectangle 586"/>
            <p:cNvSpPr>
              <a:spLocks noChangeArrowheads="1"/>
            </p:cNvSpPr>
            <p:nvPr/>
          </p:nvSpPr>
          <p:spPr bwMode="auto">
            <a:xfrm>
              <a:off x="736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1" name="Rectangle 587"/>
            <p:cNvSpPr>
              <a:spLocks noChangeArrowheads="1"/>
            </p:cNvSpPr>
            <p:nvPr/>
          </p:nvSpPr>
          <p:spPr bwMode="auto">
            <a:xfrm>
              <a:off x="793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2" name="Rectangle 588"/>
            <p:cNvSpPr>
              <a:spLocks noChangeArrowheads="1"/>
            </p:cNvSpPr>
            <p:nvPr/>
          </p:nvSpPr>
          <p:spPr bwMode="auto">
            <a:xfrm>
              <a:off x="851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3" name="Rectangle 589"/>
            <p:cNvSpPr>
              <a:spLocks noChangeArrowheads="1"/>
            </p:cNvSpPr>
            <p:nvPr/>
          </p:nvSpPr>
          <p:spPr bwMode="auto">
            <a:xfrm>
              <a:off x="908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4" name="Rectangle 590"/>
            <p:cNvSpPr>
              <a:spLocks noChangeArrowheads="1"/>
            </p:cNvSpPr>
            <p:nvPr/>
          </p:nvSpPr>
          <p:spPr bwMode="auto">
            <a:xfrm>
              <a:off x="966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5" name="Rectangle 591"/>
            <p:cNvSpPr>
              <a:spLocks noChangeArrowheads="1"/>
            </p:cNvSpPr>
            <p:nvPr/>
          </p:nvSpPr>
          <p:spPr bwMode="auto">
            <a:xfrm>
              <a:off x="1024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6" name="Rectangle 592"/>
            <p:cNvSpPr>
              <a:spLocks noChangeArrowheads="1"/>
            </p:cNvSpPr>
            <p:nvPr/>
          </p:nvSpPr>
          <p:spPr bwMode="auto">
            <a:xfrm>
              <a:off x="1081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7" name="Rectangle 593"/>
            <p:cNvSpPr>
              <a:spLocks noChangeArrowheads="1"/>
            </p:cNvSpPr>
            <p:nvPr/>
          </p:nvSpPr>
          <p:spPr bwMode="auto">
            <a:xfrm>
              <a:off x="1139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8" name="Rectangle 594"/>
            <p:cNvSpPr>
              <a:spLocks noChangeArrowheads="1"/>
            </p:cNvSpPr>
            <p:nvPr/>
          </p:nvSpPr>
          <p:spPr bwMode="auto">
            <a:xfrm>
              <a:off x="1196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59" name="Rectangle 595"/>
            <p:cNvSpPr>
              <a:spLocks noChangeArrowheads="1"/>
            </p:cNvSpPr>
            <p:nvPr/>
          </p:nvSpPr>
          <p:spPr bwMode="auto">
            <a:xfrm>
              <a:off x="1254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0" name="Rectangle 596"/>
            <p:cNvSpPr>
              <a:spLocks noChangeArrowheads="1"/>
            </p:cNvSpPr>
            <p:nvPr/>
          </p:nvSpPr>
          <p:spPr bwMode="auto">
            <a:xfrm>
              <a:off x="1312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1" name="Rectangle 597"/>
            <p:cNvSpPr>
              <a:spLocks noChangeArrowheads="1"/>
            </p:cNvSpPr>
            <p:nvPr/>
          </p:nvSpPr>
          <p:spPr bwMode="auto">
            <a:xfrm>
              <a:off x="1369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2" name="Rectangle 598"/>
            <p:cNvSpPr>
              <a:spLocks noChangeArrowheads="1"/>
            </p:cNvSpPr>
            <p:nvPr/>
          </p:nvSpPr>
          <p:spPr bwMode="auto">
            <a:xfrm>
              <a:off x="1427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3" name="Rectangle 599"/>
            <p:cNvSpPr>
              <a:spLocks noChangeArrowheads="1"/>
            </p:cNvSpPr>
            <p:nvPr/>
          </p:nvSpPr>
          <p:spPr bwMode="auto">
            <a:xfrm>
              <a:off x="1484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4" name="Rectangle 600"/>
            <p:cNvSpPr>
              <a:spLocks noChangeArrowheads="1"/>
            </p:cNvSpPr>
            <p:nvPr/>
          </p:nvSpPr>
          <p:spPr bwMode="auto">
            <a:xfrm>
              <a:off x="1542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5" name="Rectangle 601"/>
            <p:cNvSpPr>
              <a:spLocks noChangeArrowheads="1"/>
            </p:cNvSpPr>
            <p:nvPr/>
          </p:nvSpPr>
          <p:spPr bwMode="auto">
            <a:xfrm>
              <a:off x="1599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6" name="Rectangle 602"/>
            <p:cNvSpPr>
              <a:spLocks noChangeArrowheads="1"/>
            </p:cNvSpPr>
            <p:nvPr/>
          </p:nvSpPr>
          <p:spPr bwMode="auto">
            <a:xfrm>
              <a:off x="1657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7" name="Rectangle 603"/>
            <p:cNvSpPr>
              <a:spLocks noChangeArrowheads="1"/>
            </p:cNvSpPr>
            <p:nvPr/>
          </p:nvSpPr>
          <p:spPr bwMode="auto">
            <a:xfrm>
              <a:off x="1715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8" name="Rectangle 604"/>
            <p:cNvSpPr>
              <a:spLocks noChangeArrowheads="1"/>
            </p:cNvSpPr>
            <p:nvPr/>
          </p:nvSpPr>
          <p:spPr bwMode="auto">
            <a:xfrm>
              <a:off x="1772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69" name="Rectangle 605"/>
            <p:cNvSpPr>
              <a:spLocks noChangeArrowheads="1"/>
            </p:cNvSpPr>
            <p:nvPr/>
          </p:nvSpPr>
          <p:spPr bwMode="auto">
            <a:xfrm>
              <a:off x="1830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0" name="Rectangle 606"/>
            <p:cNvSpPr>
              <a:spLocks noChangeArrowheads="1"/>
            </p:cNvSpPr>
            <p:nvPr/>
          </p:nvSpPr>
          <p:spPr bwMode="auto">
            <a:xfrm>
              <a:off x="1887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1" name="Rectangle 607"/>
            <p:cNvSpPr>
              <a:spLocks noChangeArrowheads="1"/>
            </p:cNvSpPr>
            <p:nvPr/>
          </p:nvSpPr>
          <p:spPr bwMode="auto">
            <a:xfrm>
              <a:off x="1945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2" name="Rectangle 608"/>
            <p:cNvSpPr>
              <a:spLocks noChangeArrowheads="1"/>
            </p:cNvSpPr>
            <p:nvPr/>
          </p:nvSpPr>
          <p:spPr bwMode="auto">
            <a:xfrm>
              <a:off x="2003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3" name="Rectangle 609"/>
            <p:cNvSpPr>
              <a:spLocks noChangeArrowheads="1"/>
            </p:cNvSpPr>
            <p:nvPr/>
          </p:nvSpPr>
          <p:spPr bwMode="auto">
            <a:xfrm>
              <a:off x="2060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4" name="Rectangle 610"/>
            <p:cNvSpPr>
              <a:spLocks noChangeArrowheads="1"/>
            </p:cNvSpPr>
            <p:nvPr/>
          </p:nvSpPr>
          <p:spPr bwMode="auto">
            <a:xfrm>
              <a:off x="2118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5" name="Rectangle 611"/>
            <p:cNvSpPr>
              <a:spLocks noChangeArrowheads="1"/>
            </p:cNvSpPr>
            <p:nvPr/>
          </p:nvSpPr>
          <p:spPr bwMode="auto">
            <a:xfrm>
              <a:off x="2175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6" name="Rectangle 612"/>
            <p:cNvSpPr>
              <a:spLocks noChangeArrowheads="1"/>
            </p:cNvSpPr>
            <p:nvPr/>
          </p:nvSpPr>
          <p:spPr bwMode="auto">
            <a:xfrm>
              <a:off x="390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7" name="Rectangle 613"/>
            <p:cNvSpPr>
              <a:spLocks noChangeArrowheads="1"/>
            </p:cNvSpPr>
            <p:nvPr/>
          </p:nvSpPr>
          <p:spPr bwMode="auto">
            <a:xfrm>
              <a:off x="448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8" name="Rectangle 614"/>
            <p:cNvSpPr>
              <a:spLocks noChangeArrowheads="1"/>
            </p:cNvSpPr>
            <p:nvPr/>
          </p:nvSpPr>
          <p:spPr bwMode="auto">
            <a:xfrm>
              <a:off x="505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79" name="Rectangle 615"/>
            <p:cNvSpPr>
              <a:spLocks noChangeArrowheads="1"/>
            </p:cNvSpPr>
            <p:nvPr/>
          </p:nvSpPr>
          <p:spPr bwMode="auto">
            <a:xfrm>
              <a:off x="563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0" name="Rectangle 616"/>
            <p:cNvSpPr>
              <a:spLocks noChangeArrowheads="1"/>
            </p:cNvSpPr>
            <p:nvPr/>
          </p:nvSpPr>
          <p:spPr bwMode="auto">
            <a:xfrm>
              <a:off x="620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1" name="Rectangle 617"/>
            <p:cNvSpPr>
              <a:spLocks noChangeArrowheads="1"/>
            </p:cNvSpPr>
            <p:nvPr/>
          </p:nvSpPr>
          <p:spPr bwMode="auto">
            <a:xfrm>
              <a:off x="678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2" name="Rectangle 618"/>
            <p:cNvSpPr>
              <a:spLocks noChangeArrowheads="1"/>
            </p:cNvSpPr>
            <p:nvPr/>
          </p:nvSpPr>
          <p:spPr bwMode="auto">
            <a:xfrm>
              <a:off x="736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3" name="Rectangle 619"/>
            <p:cNvSpPr>
              <a:spLocks noChangeArrowheads="1"/>
            </p:cNvSpPr>
            <p:nvPr/>
          </p:nvSpPr>
          <p:spPr bwMode="auto">
            <a:xfrm>
              <a:off x="793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4" name="Rectangle 620"/>
            <p:cNvSpPr>
              <a:spLocks noChangeArrowheads="1"/>
            </p:cNvSpPr>
            <p:nvPr/>
          </p:nvSpPr>
          <p:spPr bwMode="auto">
            <a:xfrm>
              <a:off x="851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5" name="Rectangle 621"/>
            <p:cNvSpPr>
              <a:spLocks noChangeArrowheads="1"/>
            </p:cNvSpPr>
            <p:nvPr/>
          </p:nvSpPr>
          <p:spPr bwMode="auto">
            <a:xfrm>
              <a:off x="908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6" name="Rectangle 622"/>
            <p:cNvSpPr>
              <a:spLocks noChangeArrowheads="1"/>
            </p:cNvSpPr>
            <p:nvPr/>
          </p:nvSpPr>
          <p:spPr bwMode="auto">
            <a:xfrm>
              <a:off x="966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7" name="Rectangle 623"/>
            <p:cNvSpPr>
              <a:spLocks noChangeArrowheads="1"/>
            </p:cNvSpPr>
            <p:nvPr/>
          </p:nvSpPr>
          <p:spPr bwMode="auto">
            <a:xfrm>
              <a:off x="1024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8" name="Rectangle 624"/>
            <p:cNvSpPr>
              <a:spLocks noChangeArrowheads="1"/>
            </p:cNvSpPr>
            <p:nvPr/>
          </p:nvSpPr>
          <p:spPr bwMode="auto">
            <a:xfrm>
              <a:off x="1081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89" name="Rectangle 625"/>
            <p:cNvSpPr>
              <a:spLocks noChangeArrowheads="1"/>
            </p:cNvSpPr>
            <p:nvPr/>
          </p:nvSpPr>
          <p:spPr bwMode="auto">
            <a:xfrm>
              <a:off x="1139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0" name="Rectangle 626"/>
            <p:cNvSpPr>
              <a:spLocks noChangeArrowheads="1"/>
            </p:cNvSpPr>
            <p:nvPr/>
          </p:nvSpPr>
          <p:spPr bwMode="auto">
            <a:xfrm>
              <a:off x="1196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1" name="Rectangle 627"/>
            <p:cNvSpPr>
              <a:spLocks noChangeArrowheads="1"/>
            </p:cNvSpPr>
            <p:nvPr/>
          </p:nvSpPr>
          <p:spPr bwMode="auto">
            <a:xfrm>
              <a:off x="1254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2" name="Rectangle 628"/>
            <p:cNvSpPr>
              <a:spLocks noChangeArrowheads="1"/>
            </p:cNvSpPr>
            <p:nvPr/>
          </p:nvSpPr>
          <p:spPr bwMode="auto">
            <a:xfrm>
              <a:off x="1312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3" name="Rectangle 629"/>
            <p:cNvSpPr>
              <a:spLocks noChangeArrowheads="1"/>
            </p:cNvSpPr>
            <p:nvPr/>
          </p:nvSpPr>
          <p:spPr bwMode="auto">
            <a:xfrm>
              <a:off x="1369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4" name="Rectangle 630"/>
            <p:cNvSpPr>
              <a:spLocks noChangeArrowheads="1"/>
            </p:cNvSpPr>
            <p:nvPr/>
          </p:nvSpPr>
          <p:spPr bwMode="auto">
            <a:xfrm>
              <a:off x="1427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5" name="Rectangle 631"/>
            <p:cNvSpPr>
              <a:spLocks noChangeArrowheads="1"/>
            </p:cNvSpPr>
            <p:nvPr/>
          </p:nvSpPr>
          <p:spPr bwMode="auto">
            <a:xfrm>
              <a:off x="1484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6" name="Rectangle 632"/>
            <p:cNvSpPr>
              <a:spLocks noChangeArrowheads="1"/>
            </p:cNvSpPr>
            <p:nvPr/>
          </p:nvSpPr>
          <p:spPr bwMode="auto">
            <a:xfrm>
              <a:off x="1542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7" name="Rectangle 633"/>
            <p:cNvSpPr>
              <a:spLocks noChangeArrowheads="1"/>
            </p:cNvSpPr>
            <p:nvPr/>
          </p:nvSpPr>
          <p:spPr bwMode="auto">
            <a:xfrm>
              <a:off x="1599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8" name="Rectangle 634"/>
            <p:cNvSpPr>
              <a:spLocks noChangeArrowheads="1"/>
            </p:cNvSpPr>
            <p:nvPr/>
          </p:nvSpPr>
          <p:spPr bwMode="auto">
            <a:xfrm>
              <a:off x="1657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899" name="Rectangle 635"/>
            <p:cNvSpPr>
              <a:spLocks noChangeArrowheads="1"/>
            </p:cNvSpPr>
            <p:nvPr/>
          </p:nvSpPr>
          <p:spPr bwMode="auto">
            <a:xfrm>
              <a:off x="1715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0" name="Rectangle 636"/>
            <p:cNvSpPr>
              <a:spLocks noChangeArrowheads="1"/>
            </p:cNvSpPr>
            <p:nvPr/>
          </p:nvSpPr>
          <p:spPr bwMode="auto">
            <a:xfrm>
              <a:off x="1772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1" name="Rectangle 637"/>
            <p:cNvSpPr>
              <a:spLocks noChangeArrowheads="1"/>
            </p:cNvSpPr>
            <p:nvPr/>
          </p:nvSpPr>
          <p:spPr bwMode="auto">
            <a:xfrm>
              <a:off x="1830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2" name="Rectangle 638"/>
            <p:cNvSpPr>
              <a:spLocks noChangeArrowheads="1"/>
            </p:cNvSpPr>
            <p:nvPr/>
          </p:nvSpPr>
          <p:spPr bwMode="auto">
            <a:xfrm>
              <a:off x="1887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3" name="Rectangle 639"/>
            <p:cNvSpPr>
              <a:spLocks noChangeArrowheads="1"/>
            </p:cNvSpPr>
            <p:nvPr/>
          </p:nvSpPr>
          <p:spPr bwMode="auto">
            <a:xfrm>
              <a:off x="1945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4" name="Rectangle 640"/>
            <p:cNvSpPr>
              <a:spLocks noChangeArrowheads="1"/>
            </p:cNvSpPr>
            <p:nvPr/>
          </p:nvSpPr>
          <p:spPr bwMode="auto">
            <a:xfrm>
              <a:off x="2003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5" name="Rectangle 641"/>
            <p:cNvSpPr>
              <a:spLocks noChangeArrowheads="1"/>
            </p:cNvSpPr>
            <p:nvPr/>
          </p:nvSpPr>
          <p:spPr bwMode="auto">
            <a:xfrm>
              <a:off x="2060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6" name="Rectangle 642"/>
            <p:cNvSpPr>
              <a:spLocks noChangeArrowheads="1"/>
            </p:cNvSpPr>
            <p:nvPr/>
          </p:nvSpPr>
          <p:spPr bwMode="auto">
            <a:xfrm>
              <a:off x="2118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7" name="Rectangle 643"/>
            <p:cNvSpPr>
              <a:spLocks noChangeArrowheads="1"/>
            </p:cNvSpPr>
            <p:nvPr/>
          </p:nvSpPr>
          <p:spPr bwMode="auto">
            <a:xfrm>
              <a:off x="2175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8" name="Rectangle 644"/>
            <p:cNvSpPr>
              <a:spLocks noChangeArrowheads="1"/>
            </p:cNvSpPr>
            <p:nvPr/>
          </p:nvSpPr>
          <p:spPr bwMode="auto">
            <a:xfrm>
              <a:off x="390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09" name="Rectangle 645"/>
            <p:cNvSpPr>
              <a:spLocks noChangeArrowheads="1"/>
            </p:cNvSpPr>
            <p:nvPr/>
          </p:nvSpPr>
          <p:spPr bwMode="auto">
            <a:xfrm>
              <a:off x="448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0" name="Rectangle 646"/>
            <p:cNvSpPr>
              <a:spLocks noChangeArrowheads="1"/>
            </p:cNvSpPr>
            <p:nvPr/>
          </p:nvSpPr>
          <p:spPr bwMode="auto">
            <a:xfrm>
              <a:off x="505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1" name="Rectangle 647"/>
            <p:cNvSpPr>
              <a:spLocks noChangeArrowheads="1"/>
            </p:cNvSpPr>
            <p:nvPr/>
          </p:nvSpPr>
          <p:spPr bwMode="auto">
            <a:xfrm>
              <a:off x="563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2" name="Rectangle 648"/>
            <p:cNvSpPr>
              <a:spLocks noChangeArrowheads="1"/>
            </p:cNvSpPr>
            <p:nvPr/>
          </p:nvSpPr>
          <p:spPr bwMode="auto">
            <a:xfrm>
              <a:off x="620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3" name="Rectangle 649"/>
            <p:cNvSpPr>
              <a:spLocks noChangeArrowheads="1"/>
            </p:cNvSpPr>
            <p:nvPr/>
          </p:nvSpPr>
          <p:spPr bwMode="auto">
            <a:xfrm>
              <a:off x="678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4" name="Rectangle 650"/>
            <p:cNvSpPr>
              <a:spLocks noChangeArrowheads="1"/>
            </p:cNvSpPr>
            <p:nvPr/>
          </p:nvSpPr>
          <p:spPr bwMode="auto">
            <a:xfrm>
              <a:off x="736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5" name="Rectangle 651"/>
            <p:cNvSpPr>
              <a:spLocks noChangeArrowheads="1"/>
            </p:cNvSpPr>
            <p:nvPr/>
          </p:nvSpPr>
          <p:spPr bwMode="auto">
            <a:xfrm>
              <a:off x="793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6" name="Rectangle 652"/>
            <p:cNvSpPr>
              <a:spLocks noChangeArrowheads="1"/>
            </p:cNvSpPr>
            <p:nvPr/>
          </p:nvSpPr>
          <p:spPr bwMode="auto">
            <a:xfrm>
              <a:off x="851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7" name="Rectangle 653"/>
            <p:cNvSpPr>
              <a:spLocks noChangeArrowheads="1"/>
            </p:cNvSpPr>
            <p:nvPr/>
          </p:nvSpPr>
          <p:spPr bwMode="auto">
            <a:xfrm>
              <a:off x="908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8" name="Rectangle 654"/>
            <p:cNvSpPr>
              <a:spLocks noChangeArrowheads="1"/>
            </p:cNvSpPr>
            <p:nvPr/>
          </p:nvSpPr>
          <p:spPr bwMode="auto">
            <a:xfrm>
              <a:off x="966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19" name="Rectangle 655"/>
            <p:cNvSpPr>
              <a:spLocks noChangeArrowheads="1"/>
            </p:cNvSpPr>
            <p:nvPr/>
          </p:nvSpPr>
          <p:spPr bwMode="auto">
            <a:xfrm>
              <a:off x="1024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0" name="Rectangle 656"/>
            <p:cNvSpPr>
              <a:spLocks noChangeArrowheads="1"/>
            </p:cNvSpPr>
            <p:nvPr/>
          </p:nvSpPr>
          <p:spPr bwMode="auto">
            <a:xfrm>
              <a:off x="1081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1" name="Rectangle 657"/>
            <p:cNvSpPr>
              <a:spLocks noChangeArrowheads="1"/>
            </p:cNvSpPr>
            <p:nvPr/>
          </p:nvSpPr>
          <p:spPr bwMode="auto">
            <a:xfrm>
              <a:off x="1139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2" name="Rectangle 658"/>
            <p:cNvSpPr>
              <a:spLocks noChangeArrowheads="1"/>
            </p:cNvSpPr>
            <p:nvPr/>
          </p:nvSpPr>
          <p:spPr bwMode="auto">
            <a:xfrm>
              <a:off x="1196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3" name="Rectangle 659"/>
            <p:cNvSpPr>
              <a:spLocks noChangeArrowheads="1"/>
            </p:cNvSpPr>
            <p:nvPr/>
          </p:nvSpPr>
          <p:spPr bwMode="auto">
            <a:xfrm>
              <a:off x="1254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4" name="Rectangle 660"/>
            <p:cNvSpPr>
              <a:spLocks noChangeArrowheads="1"/>
            </p:cNvSpPr>
            <p:nvPr/>
          </p:nvSpPr>
          <p:spPr bwMode="auto">
            <a:xfrm>
              <a:off x="1312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5" name="Rectangle 661"/>
            <p:cNvSpPr>
              <a:spLocks noChangeArrowheads="1"/>
            </p:cNvSpPr>
            <p:nvPr/>
          </p:nvSpPr>
          <p:spPr bwMode="auto">
            <a:xfrm>
              <a:off x="1369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6" name="Rectangle 662"/>
            <p:cNvSpPr>
              <a:spLocks noChangeArrowheads="1"/>
            </p:cNvSpPr>
            <p:nvPr/>
          </p:nvSpPr>
          <p:spPr bwMode="auto">
            <a:xfrm>
              <a:off x="1427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7" name="Rectangle 663"/>
            <p:cNvSpPr>
              <a:spLocks noChangeArrowheads="1"/>
            </p:cNvSpPr>
            <p:nvPr/>
          </p:nvSpPr>
          <p:spPr bwMode="auto">
            <a:xfrm>
              <a:off x="1484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8" name="Rectangle 664"/>
            <p:cNvSpPr>
              <a:spLocks noChangeArrowheads="1"/>
            </p:cNvSpPr>
            <p:nvPr/>
          </p:nvSpPr>
          <p:spPr bwMode="auto">
            <a:xfrm>
              <a:off x="1542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29" name="Rectangle 665"/>
            <p:cNvSpPr>
              <a:spLocks noChangeArrowheads="1"/>
            </p:cNvSpPr>
            <p:nvPr/>
          </p:nvSpPr>
          <p:spPr bwMode="auto">
            <a:xfrm>
              <a:off x="1599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0" name="Rectangle 666"/>
            <p:cNvSpPr>
              <a:spLocks noChangeArrowheads="1"/>
            </p:cNvSpPr>
            <p:nvPr/>
          </p:nvSpPr>
          <p:spPr bwMode="auto">
            <a:xfrm>
              <a:off x="1657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1" name="Rectangle 667"/>
            <p:cNvSpPr>
              <a:spLocks noChangeArrowheads="1"/>
            </p:cNvSpPr>
            <p:nvPr/>
          </p:nvSpPr>
          <p:spPr bwMode="auto">
            <a:xfrm>
              <a:off x="1715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2" name="Rectangle 668"/>
            <p:cNvSpPr>
              <a:spLocks noChangeArrowheads="1"/>
            </p:cNvSpPr>
            <p:nvPr/>
          </p:nvSpPr>
          <p:spPr bwMode="auto">
            <a:xfrm>
              <a:off x="1772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3" name="Rectangle 669"/>
            <p:cNvSpPr>
              <a:spLocks noChangeArrowheads="1"/>
            </p:cNvSpPr>
            <p:nvPr/>
          </p:nvSpPr>
          <p:spPr bwMode="auto">
            <a:xfrm>
              <a:off x="1830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4" name="Rectangle 670"/>
            <p:cNvSpPr>
              <a:spLocks noChangeArrowheads="1"/>
            </p:cNvSpPr>
            <p:nvPr/>
          </p:nvSpPr>
          <p:spPr bwMode="auto">
            <a:xfrm>
              <a:off x="1887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5" name="Rectangle 671"/>
            <p:cNvSpPr>
              <a:spLocks noChangeArrowheads="1"/>
            </p:cNvSpPr>
            <p:nvPr/>
          </p:nvSpPr>
          <p:spPr bwMode="auto">
            <a:xfrm>
              <a:off x="1945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6" name="Rectangle 672"/>
            <p:cNvSpPr>
              <a:spLocks noChangeArrowheads="1"/>
            </p:cNvSpPr>
            <p:nvPr/>
          </p:nvSpPr>
          <p:spPr bwMode="auto">
            <a:xfrm>
              <a:off x="2003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7" name="Rectangle 673"/>
            <p:cNvSpPr>
              <a:spLocks noChangeArrowheads="1"/>
            </p:cNvSpPr>
            <p:nvPr/>
          </p:nvSpPr>
          <p:spPr bwMode="auto">
            <a:xfrm>
              <a:off x="2060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8" name="Rectangle 674"/>
            <p:cNvSpPr>
              <a:spLocks noChangeArrowheads="1"/>
            </p:cNvSpPr>
            <p:nvPr/>
          </p:nvSpPr>
          <p:spPr bwMode="auto">
            <a:xfrm>
              <a:off x="2118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39" name="Rectangle 675"/>
            <p:cNvSpPr>
              <a:spLocks noChangeArrowheads="1"/>
            </p:cNvSpPr>
            <p:nvPr/>
          </p:nvSpPr>
          <p:spPr bwMode="auto">
            <a:xfrm>
              <a:off x="2175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0" name="Rectangle 676"/>
            <p:cNvSpPr>
              <a:spLocks noChangeArrowheads="1"/>
            </p:cNvSpPr>
            <p:nvPr/>
          </p:nvSpPr>
          <p:spPr bwMode="auto">
            <a:xfrm>
              <a:off x="390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1" name="Rectangle 677"/>
            <p:cNvSpPr>
              <a:spLocks noChangeArrowheads="1"/>
            </p:cNvSpPr>
            <p:nvPr/>
          </p:nvSpPr>
          <p:spPr bwMode="auto">
            <a:xfrm>
              <a:off x="448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2" name="Rectangle 678"/>
            <p:cNvSpPr>
              <a:spLocks noChangeArrowheads="1"/>
            </p:cNvSpPr>
            <p:nvPr/>
          </p:nvSpPr>
          <p:spPr bwMode="auto">
            <a:xfrm>
              <a:off x="505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3" name="Rectangle 679"/>
            <p:cNvSpPr>
              <a:spLocks noChangeArrowheads="1"/>
            </p:cNvSpPr>
            <p:nvPr/>
          </p:nvSpPr>
          <p:spPr bwMode="auto">
            <a:xfrm>
              <a:off x="563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4" name="Rectangle 680"/>
            <p:cNvSpPr>
              <a:spLocks noChangeArrowheads="1"/>
            </p:cNvSpPr>
            <p:nvPr/>
          </p:nvSpPr>
          <p:spPr bwMode="auto">
            <a:xfrm>
              <a:off x="620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5" name="Rectangle 681"/>
            <p:cNvSpPr>
              <a:spLocks noChangeArrowheads="1"/>
            </p:cNvSpPr>
            <p:nvPr/>
          </p:nvSpPr>
          <p:spPr bwMode="auto">
            <a:xfrm>
              <a:off x="678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6" name="Rectangle 682"/>
            <p:cNvSpPr>
              <a:spLocks noChangeArrowheads="1"/>
            </p:cNvSpPr>
            <p:nvPr/>
          </p:nvSpPr>
          <p:spPr bwMode="auto">
            <a:xfrm>
              <a:off x="736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7" name="Rectangle 683"/>
            <p:cNvSpPr>
              <a:spLocks noChangeArrowheads="1"/>
            </p:cNvSpPr>
            <p:nvPr/>
          </p:nvSpPr>
          <p:spPr bwMode="auto">
            <a:xfrm>
              <a:off x="793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8" name="Rectangle 684"/>
            <p:cNvSpPr>
              <a:spLocks noChangeArrowheads="1"/>
            </p:cNvSpPr>
            <p:nvPr/>
          </p:nvSpPr>
          <p:spPr bwMode="auto">
            <a:xfrm>
              <a:off x="851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49" name="Rectangle 685"/>
            <p:cNvSpPr>
              <a:spLocks noChangeArrowheads="1"/>
            </p:cNvSpPr>
            <p:nvPr/>
          </p:nvSpPr>
          <p:spPr bwMode="auto">
            <a:xfrm>
              <a:off x="908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0" name="Rectangle 686"/>
            <p:cNvSpPr>
              <a:spLocks noChangeArrowheads="1"/>
            </p:cNvSpPr>
            <p:nvPr/>
          </p:nvSpPr>
          <p:spPr bwMode="auto">
            <a:xfrm>
              <a:off x="966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1" name="Rectangle 687"/>
            <p:cNvSpPr>
              <a:spLocks noChangeArrowheads="1"/>
            </p:cNvSpPr>
            <p:nvPr/>
          </p:nvSpPr>
          <p:spPr bwMode="auto">
            <a:xfrm>
              <a:off x="1024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2" name="Rectangle 688"/>
            <p:cNvSpPr>
              <a:spLocks noChangeArrowheads="1"/>
            </p:cNvSpPr>
            <p:nvPr/>
          </p:nvSpPr>
          <p:spPr bwMode="auto">
            <a:xfrm>
              <a:off x="1081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3" name="Rectangle 689"/>
            <p:cNvSpPr>
              <a:spLocks noChangeArrowheads="1"/>
            </p:cNvSpPr>
            <p:nvPr/>
          </p:nvSpPr>
          <p:spPr bwMode="auto">
            <a:xfrm>
              <a:off x="1139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4" name="Rectangle 690"/>
            <p:cNvSpPr>
              <a:spLocks noChangeArrowheads="1"/>
            </p:cNvSpPr>
            <p:nvPr/>
          </p:nvSpPr>
          <p:spPr bwMode="auto">
            <a:xfrm>
              <a:off x="1196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5" name="Rectangle 691"/>
            <p:cNvSpPr>
              <a:spLocks noChangeArrowheads="1"/>
            </p:cNvSpPr>
            <p:nvPr/>
          </p:nvSpPr>
          <p:spPr bwMode="auto">
            <a:xfrm>
              <a:off x="1254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6" name="Rectangle 692"/>
            <p:cNvSpPr>
              <a:spLocks noChangeArrowheads="1"/>
            </p:cNvSpPr>
            <p:nvPr/>
          </p:nvSpPr>
          <p:spPr bwMode="auto">
            <a:xfrm>
              <a:off x="1312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7" name="Rectangle 693"/>
            <p:cNvSpPr>
              <a:spLocks noChangeArrowheads="1"/>
            </p:cNvSpPr>
            <p:nvPr/>
          </p:nvSpPr>
          <p:spPr bwMode="auto">
            <a:xfrm>
              <a:off x="1369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8" name="Rectangle 694"/>
            <p:cNvSpPr>
              <a:spLocks noChangeArrowheads="1"/>
            </p:cNvSpPr>
            <p:nvPr/>
          </p:nvSpPr>
          <p:spPr bwMode="auto">
            <a:xfrm>
              <a:off x="1427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59" name="Rectangle 695"/>
            <p:cNvSpPr>
              <a:spLocks noChangeArrowheads="1"/>
            </p:cNvSpPr>
            <p:nvPr/>
          </p:nvSpPr>
          <p:spPr bwMode="auto">
            <a:xfrm>
              <a:off x="1484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0" name="Rectangle 696"/>
            <p:cNvSpPr>
              <a:spLocks noChangeArrowheads="1"/>
            </p:cNvSpPr>
            <p:nvPr/>
          </p:nvSpPr>
          <p:spPr bwMode="auto">
            <a:xfrm>
              <a:off x="1542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1" name="Rectangle 697"/>
            <p:cNvSpPr>
              <a:spLocks noChangeArrowheads="1"/>
            </p:cNvSpPr>
            <p:nvPr/>
          </p:nvSpPr>
          <p:spPr bwMode="auto">
            <a:xfrm>
              <a:off x="1599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2" name="Rectangle 698"/>
            <p:cNvSpPr>
              <a:spLocks noChangeArrowheads="1"/>
            </p:cNvSpPr>
            <p:nvPr/>
          </p:nvSpPr>
          <p:spPr bwMode="auto">
            <a:xfrm>
              <a:off x="1657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3" name="Rectangle 699"/>
            <p:cNvSpPr>
              <a:spLocks noChangeArrowheads="1"/>
            </p:cNvSpPr>
            <p:nvPr/>
          </p:nvSpPr>
          <p:spPr bwMode="auto">
            <a:xfrm>
              <a:off x="1715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4" name="Rectangle 700"/>
            <p:cNvSpPr>
              <a:spLocks noChangeArrowheads="1"/>
            </p:cNvSpPr>
            <p:nvPr/>
          </p:nvSpPr>
          <p:spPr bwMode="auto">
            <a:xfrm>
              <a:off x="1772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5" name="Rectangle 701"/>
            <p:cNvSpPr>
              <a:spLocks noChangeArrowheads="1"/>
            </p:cNvSpPr>
            <p:nvPr/>
          </p:nvSpPr>
          <p:spPr bwMode="auto">
            <a:xfrm>
              <a:off x="1830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6" name="Rectangle 702"/>
            <p:cNvSpPr>
              <a:spLocks noChangeArrowheads="1"/>
            </p:cNvSpPr>
            <p:nvPr/>
          </p:nvSpPr>
          <p:spPr bwMode="auto">
            <a:xfrm>
              <a:off x="1887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7" name="Rectangle 703"/>
            <p:cNvSpPr>
              <a:spLocks noChangeArrowheads="1"/>
            </p:cNvSpPr>
            <p:nvPr/>
          </p:nvSpPr>
          <p:spPr bwMode="auto">
            <a:xfrm>
              <a:off x="1945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8" name="Rectangle 704"/>
            <p:cNvSpPr>
              <a:spLocks noChangeArrowheads="1"/>
            </p:cNvSpPr>
            <p:nvPr/>
          </p:nvSpPr>
          <p:spPr bwMode="auto">
            <a:xfrm>
              <a:off x="2003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69" name="Rectangle 705"/>
            <p:cNvSpPr>
              <a:spLocks noChangeArrowheads="1"/>
            </p:cNvSpPr>
            <p:nvPr/>
          </p:nvSpPr>
          <p:spPr bwMode="auto">
            <a:xfrm>
              <a:off x="2060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0" name="Rectangle 706"/>
            <p:cNvSpPr>
              <a:spLocks noChangeArrowheads="1"/>
            </p:cNvSpPr>
            <p:nvPr/>
          </p:nvSpPr>
          <p:spPr bwMode="auto">
            <a:xfrm>
              <a:off x="2118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1" name="Rectangle 707"/>
            <p:cNvSpPr>
              <a:spLocks noChangeArrowheads="1"/>
            </p:cNvSpPr>
            <p:nvPr/>
          </p:nvSpPr>
          <p:spPr bwMode="auto">
            <a:xfrm>
              <a:off x="2175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2" name="Rectangle 708"/>
            <p:cNvSpPr>
              <a:spLocks noChangeArrowheads="1"/>
            </p:cNvSpPr>
            <p:nvPr/>
          </p:nvSpPr>
          <p:spPr bwMode="auto">
            <a:xfrm>
              <a:off x="390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3" name="Rectangle 709"/>
            <p:cNvSpPr>
              <a:spLocks noChangeArrowheads="1"/>
            </p:cNvSpPr>
            <p:nvPr/>
          </p:nvSpPr>
          <p:spPr bwMode="auto">
            <a:xfrm>
              <a:off x="448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4" name="Rectangle 710"/>
            <p:cNvSpPr>
              <a:spLocks noChangeArrowheads="1"/>
            </p:cNvSpPr>
            <p:nvPr/>
          </p:nvSpPr>
          <p:spPr bwMode="auto">
            <a:xfrm>
              <a:off x="505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5" name="Rectangle 711"/>
            <p:cNvSpPr>
              <a:spLocks noChangeArrowheads="1"/>
            </p:cNvSpPr>
            <p:nvPr/>
          </p:nvSpPr>
          <p:spPr bwMode="auto">
            <a:xfrm>
              <a:off x="563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6" name="Rectangle 712"/>
            <p:cNvSpPr>
              <a:spLocks noChangeArrowheads="1"/>
            </p:cNvSpPr>
            <p:nvPr/>
          </p:nvSpPr>
          <p:spPr bwMode="auto">
            <a:xfrm>
              <a:off x="620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7" name="Rectangle 713"/>
            <p:cNvSpPr>
              <a:spLocks noChangeArrowheads="1"/>
            </p:cNvSpPr>
            <p:nvPr/>
          </p:nvSpPr>
          <p:spPr bwMode="auto">
            <a:xfrm>
              <a:off x="678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8" name="Rectangle 714"/>
            <p:cNvSpPr>
              <a:spLocks noChangeArrowheads="1"/>
            </p:cNvSpPr>
            <p:nvPr/>
          </p:nvSpPr>
          <p:spPr bwMode="auto">
            <a:xfrm>
              <a:off x="736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79" name="Rectangle 715"/>
            <p:cNvSpPr>
              <a:spLocks noChangeArrowheads="1"/>
            </p:cNvSpPr>
            <p:nvPr/>
          </p:nvSpPr>
          <p:spPr bwMode="auto">
            <a:xfrm>
              <a:off x="793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0" name="Rectangle 716"/>
            <p:cNvSpPr>
              <a:spLocks noChangeArrowheads="1"/>
            </p:cNvSpPr>
            <p:nvPr/>
          </p:nvSpPr>
          <p:spPr bwMode="auto">
            <a:xfrm>
              <a:off x="851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1" name="Rectangle 717"/>
            <p:cNvSpPr>
              <a:spLocks noChangeArrowheads="1"/>
            </p:cNvSpPr>
            <p:nvPr/>
          </p:nvSpPr>
          <p:spPr bwMode="auto">
            <a:xfrm>
              <a:off x="908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2" name="Rectangle 718"/>
            <p:cNvSpPr>
              <a:spLocks noChangeArrowheads="1"/>
            </p:cNvSpPr>
            <p:nvPr/>
          </p:nvSpPr>
          <p:spPr bwMode="auto">
            <a:xfrm>
              <a:off x="966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3" name="Rectangle 719"/>
            <p:cNvSpPr>
              <a:spLocks noChangeArrowheads="1"/>
            </p:cNvSpPr>
            <p:nvPr/>
          </p:nvSpPr>
          <p:spPr bwMode="auto">
            <a:xfrm>
              <a:off x="1024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4" name="Rectangle 720"/>
            <p:cNvSpPr>
              <a:spLocks noChangeArrowheads="1"/>
            </p:cNvSpPr>
            <p:nvPr/>
          </p:nvSpPr>
          <p:spPr bwMode="auto">
            <a:xfrm>
              <a:off x="1081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5" name="Rectangle 721"/>
            <p:cNvSpPr>
              <a:spLocks noChangeArrowheads="1"/>
            </p:cNvSpPr>
            <p:nvPr/>
          </p:nvSpPr>
          <p:spPr bwMode="auto">
            <a:xfrm>
              <a:off x="1139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6" name="Rectangle 722"/>
            <p:cNvSpPr>
              <a:spLocks noChangeArrowheads="1"/>
            </p:cNvSpPr>
            <p:nvPr/>
          </p:nvSpPr>
          <p:spPr bwMode="auto">
            <a:xfrm>
              <a:off x="1196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7" name="Rectangle 723"/>
            <p:cNvSpPr>
              <a:spLocks noChangeArrowheads="1"/>
            </p:cNvSpPr>
            <p:nvPr/>
          </p:nvSpPr>
          <p:spPr bwMode="auto">
            <a:xfrm>
              <a:off x="1254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8" name="Rectangle 724"/>
            <p:cNvSpPr>
              <a:spLocks noChangeArrowheads="1"/>
            </p:cNvSpPr>
            <p:nvPr/>
          </p:nvSpPr>
          <p:spPr bwMode="auto">
            <a:xfrm>
              <a:off x="1312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89" name="Rectangle 725"/>
            <p:cNvSpPr>
              <a:spLocks noChangeArrowheads="1"/>
            </p:cNvSpPr>
            <p:nvPr/>
          </p:nvSpPr>
          <p:spPr bwMode="auto">
            <a:xfrm>
              <a:off x="1369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0" name="Rectangle 726"/>
            <p:cNvSpPr>
              <a:spLocks noChangeArrowheads="1"/>
            </p:cNvSpPr>
            <p:nvPr/>
          </p:nvSpPr>
          <p:spPr bwMode="auto">
            <a:xfrm>
              <a:off x="1427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1" name="Rectangle 727"/>
            <p:cNvSpPr>
              <a:spLocks noChangeArrowheads="1"/>
            </p:cNvSpPr>
            <p:nvPr/>
          </p:nvSpPr>
          <p:spPr bwMode="auto">
            <a:xfrm>
              <a:off x="1484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2" name="Rectangle 728"/>
            <p:cNvSpPr>
              <a:spLocks noChangeArrowheads="1"/>
            </p:cNvSpPr>
            <p:nvPr/>
          </p:nvSpPr>
          <p:spPr bwMode="auto">
            <a:xfrm>
              <a:off x="1542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3" name="Rectangle 729"/>
            <p:cNvSpPr>
              <a:spLocks noChangeArrowheads="1"/>
            </p:cNvSpPr>
            <p:nvPr/>
          </p:nvSpPr>
          <p:spPr bwMode="auto">
            <a:xfrm>
              <a:off x="1599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4" name="Rectangle 730"/>
            <p:cNvSpPr>
              <a:spLocks noChangeArrowheads="1"/>
            </p:cNvSpPr>
            <p:nvPr/>
          </p:nvSpPr>
          <p:spPr bwMode="auto">
            <a:xfrm>
              <a:off x="1657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5" name="Rectangle 731"/>
            <p:cNvSpPr>
              <a:spLocks noChangeArrowheads="1"/>
            </p:cNvSpPr>
            <p:nvPr/>
          </p:nvSpPr>
          <p:spPr bwMode="auto">
            <a:xfrm>
              <a:off x="1715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6" name="Rectangle 732"/>
            <p:cNvSpPr>
              <a:spLocks noChangeArrowheads="1"/>
            </p:cNvSpPr>
            <p:nvPr/>
          </p:nvSpPr>
          <p:spPr bwMode="auto">
            <a:xfrm>
              <a:off x="1772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7" name="Rectangle 733"/>
            <p:cNvSpPr>
              <a:spLocks noChangeArrowheads="1"/>
            </p:cNvSpPr>
            <p:nvPr/>
          </p:nvSpPr>
          <p:spPr bwMode="auto">
            <a:xfrm>
              <a:off x="1830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8" name="Rectangle 734"/>
            <p:cNvSpPr>
              <a:spLocks noChangeArrowheads="1"/>
            </p:cNvSpPr>
            <p:nvPr/>
          </p:nvSpPr>
          <p:spPr bwMode="auto">
            <a:xfrm>
              <a:off x="1887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39999" name="Rectangle 735"/>
            <p:cNvSpPr>
              <a:spLocks noChangeArrowheads="1"/>
            </p:cNvSpPr>
            <p:nvPr/>
          </p:nvSpPr>
          <p:spPr bwMode="auto">
            <a:xfrm>
              <a:off x="1945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0" name="Rectangle 736"/>
            <p:cNvSpPr>
              <a:spLocks noChangeArrowheads="1"/>
            </p:cNvSpPr>
            <p:nvPr/>
          </p:nvSpPr>
          <p:spPr bwMode="auto">
            <a:xfrm>
              <a:off x="2003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1" name="Rectangle 737"/>
            <p:cNvSpPr>
              <a:spLocks noChangeArrowheads="1"/>
            </p:cNvSpPr>
            <p:nvPr/>
          </p:nvSpPr>
          <p:spPr bwMode="auto">
            <a:xfrm>
              <a:off x="2060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2" name="Rectangle 738"/>
            <p:cNvSpPr>
              <a:spLocks noChangeArrowheads="1"/>
            </p:cNvSpPr>
            <p:nvPr/>
          </p:nvSpPr>
          <p:spPr bwMode="auto">
            <a:xfrm>
              <a:off x="2118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3" name="Rectangle 739"/>
            <p:cNvSpPr>
              <a:spLocks noChangeArrowheads="1"/>
            </p:cNvSpPr>
            <p:nvPr/>
          </p:nvSpPr>
          <p:spPr bwMode="auto">
            <a:xfrm>
              <a:off x="2175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4" name="Rectangle 740"/>
            <p:cNvSpPr>
              <a:spLocks noChangeArrowheads="1"/>
            </p:cNvSpPr>
            <p:nvPr/>
          </p:nvSpPr>
          <p:spPr bwMode="auto">
            <a:xfrm>
              <a:off x="390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5" name="Rectangle 741"/>
            <p:cNvSpPr>
              <a:spLocks noChangeArrowheads="1"/>
            </p:cNvSpPr>
            <p:nvPr/>
          </p:nvSpPr>
          <p:spPr bwMode="auto">
            <a:xfrm>
              <a:off x="448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6" name="Rectangle 742"/>
            <p:cNvSpPr>
              <a:spLocks noChangeArrowheads="1"/>
            </p:cNvSpPr>
            <p:nvPr/>
          </p:nvSpPr>
          <p:spPr bwMode="auto">
            <a:xfrm>
              <a:off x="505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7" name="Rectangle 743"/>
            <p:cNvSpPr>
              <a:spLocks noChangeArrowheads="1"/>
            </p:cNvSpPr>
            <p:nvPr/>
          </p:nvSpPr>
          <p:spPr bwMode="auto">
            <a:xfrm>
              <a:off x="563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8" name="Rectangle 744"/>
            <p:cNvSpPr>
              <a:spLocks noChangeArrowheads="1"/>
            </p:cNvSpPr>
            <p:nvPr/>
          </p:nvSpPr>
          <p:spPr bwMode="auto">
            <a:xfrm>
              <a:off x="620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09" name="Rectangle 745"/>
            <p:cNvSpPr>
              <a:spLocks noChangeArrowheads="1"/>
            </p:cNvSpPr>
            <p:nvPr/>
          </p:nvSpPr>
          <p:spPr bwMode="auto">
            <a:xfrm>
              <a:off x="678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0" name="Rectangle 746"/>
            <p:cNvSpPr>
              <a:spLocks noChangeArrowheads="1"/>
            </p:cNvSpPr>
            <p:nvPr/>
          </p:nvSpPr>
          <p:spPr bwMode="auto">
            <a:xfrm>
              <a:off x="736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1" name="Rectangle 747"/>
            <p:cNvSpPr>
              <a:spLocks noChangeArrowheads="1"/>
            </p:cNvSpPr>
            <p:nvPr/>
          </p:nvSpPr>
          <p:spPr bwMode="auto">
            <a:xfrm>
              <a:off x="793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2" name="Rectangle 748"/>
            <p:cNvSpPr>
              <a:spLocks noChangeArrowheads="1"/>
            </p:cNvSpPr>
            <p:nvPr/>
          </p:nvSpPr>
          <p:spPr bwMode="auto">
            <a:xfrm>
              <a:off x="851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3" name="Rectangle 749"/>
            <p:cNvSpPr>
              <a:spLocks noChangeArrowheads="1"/>
            </p:cNvSpPr>
            <p:nvPr/>
          </p:nvSpPr>
          <p:spPr bwMode="auto">
            <a:xfrm>
              <a:off x="908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4" name="Rectangle 750"/>
            <p:cNvSpPr>
              <a:spLocks noChangeArrowheads="1"/>
            </p:cNvSpPr>
            <p:nvPr/>
          </p:nvSpPr>
          <p:spPr bwMode="auto">
            <a:xfrm>
              <a:off x="966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5" name="Rectangle 751"/>
            <p:cNvSpPr>
              <a:spLocks noChangeArrowheads="1"/>
            </p:cNvSpPr>
            <p:nvPr/>
          </p:nvSpPr>
          <p:spPr bwMode="auto">
            <a:xfrm>
              <a:off x="1024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6" name="Rectangle 752"/>
            <p:cNvSpPr>
              <a:spLocks noChangeArrowheads="1"/>
            </p:cNvSpPr>
            <p:nvPr/>
          </p:nvSpPr>
          <p:spPr bwMode="auto">
            <a:xfrm>
              <a:off x="1081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7" name="Rectangle 753"/>
            <p:cNvSpPr>
              <a:spLocks noChangeArrowheads="1"/>
            </p:cNvSpPr>
            <p:nvPr/>
          </p:nvSpPr>
          <p:spPr bwMode="auto">
            <a:xfrm>
              <a:off x="1139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8" name="Rectangle 754"/>
            <p:cNvSpPr>
              <a:spLocks noChangeArrowheads="1"/>
            </p:cNvSpPr>
            <p:nvPr/>
          </p:nvSpPr>
          <p:spPr bwMode="auto">
            <a:xfrm>
              <a:off x="1196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19" name="Rectangle 755"/>
            <p:cNvSpPr>
              <a:spLocks noChangeArrowheads="1"/>
            </p:cNvSpPr>
            <p:nvPr/>
          </p:nvSpPr>
          <p:spPr bwMode="auto">
            <a:xfrm>
              <a:off x="1254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0" name="Rectangle 756"/>
            <p:cNvSpPr>
              <a:spLocks noChangeArrowheads="1"/>
            </p:cNvSpPr>
            <p:nvPr/>
          </p:nvSpPr>
          <p:spPr bwMode="auto">
            <a:xfrm>
              <a:off x="1312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1" name="Rectangle 757"/>
            <p:cNvSpPr>
              <a:spLocks noChangeArrowheads="1"/>
            </p:cNvSpPr>
            <p:nvPr/>
          </p:nvSpPr>
          <p:spPr bwMode="auto">
            <a:xfrm>
              <a:off x="1369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2" name="Rectangle 758"/>
            <p:cNvSpPr>
              <a:spLocks noChangeArrowheads="1"/>
            </p:cNvSpPr>
            <p:nvPr/>
          </p:nvSpPr>
          <p:spPr bwMode="auto">
            <a:xfrm>
              <a:off x="1427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3" name="Rectangle 759"/>
            <p:cNvSpPr>
              <a:spLocks noChangeArrowheads="1"/>
            </p:cNvSpPr>
            <p:nvPr/>
          </p:nvSpPr>
          <p:spPr bwMode="auto">
            <a:xfrm>
              <a:off x="1484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4" name="Rectangle 760"/>
            <p:cNvSpPr>
              <a:spLocks noChangeArrowheads="1"/>
            </p:cNvSpPr>
            <p:nvPr/>
          </p:nvSpPr>
          <p:spPr bwMode="auto">
            <a:xfrm>
              <a:off x="1542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5" name="Rectangle 761"/>
            <p:cNvSpPr>
              <a:spLocks noChangeArrowheads="1"/>
            </p:cNvSpPr>
            <p:nvPr/>
          </p:nvSpPr>
          <p:spPr bwMode="auto">
            <a:xfrm>
              <a:off x="1599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6" name="Rectangle 762"/>
            <p:cNvSpPr>
              <a:spLocks noChangeArrowheads="1"/>
            </p:cNvSpPr>
            <p:nvPr/>
          </p:nvSpPr>
          <p:spPr bwMode="auto">
            <a:xfrm>
              <a:off x="1657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7" name="Rectangle 763"/>
            <p:cNvSpPr>
              <a:spLocks noChangeArrowheads="1"/>
            </p:cNvSpPr>
            <p:nvPr/>
          </p:nvSpPr>
          <p:spPr bwMode="auto">
            <a:xfrm>
              <a:off x="1715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8" name="Rectangle 764"/>
            <p:cNvSpPr>
              <a:spLocks noChangeArrowheads="1"/>
            </p:cNvSpPr>
            <p:nvPr/>
          </p:nvSpPr>
          <p:spPr bwMode="auto">
            <a:xfrm>
              <a:off x="1772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29" name="Rectangle 765"/>
            <p:cNvSpPr>
              <a:spLocks noChangeArrowheads="1"/>
            </p:cNvSpPr>
            <p:nvPr/>
          </p:nvSpPr>
          <p:spPr bwMode="auto">
            <a:xfrm>
              <a:off x="1830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0" name="Rectangle 766"/>
            <p:cNvSpPr>
              <a:spLocks noChangeArrowheads="1"/>
            </p:cNvSpPr>
            <p:nvPr/>
          </p:nvSpPr>
          <p:spPr bwMode="auto">
            <a:xfrm>
              <a:off x="1887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1" name="Rectangle 767"/>
            <p:cNvSpPr>
              <a:spLocks noChangeArrowheads="1"/>
            </p:cNvSpPr>
            <p:nvPr/>
          </p:nvSpPr>
          <p:spPr bwMode="auto">
            <a:xfrm>
              <a:off x="1945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2" name="Rectangle 768"/>
            <p:cNvSpPr>
              <a:spLocks noChangeArrowheads="1"/>
            </p:cNvSpPr>
            <p:nvPr/>
          </p:nvSpPr>
          <p:spPr bwMode="auto">
            <a:xfrm>
              <a:off x="2003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3" name="Rectangle 769"/>
            <p:cNvSpPr>
              <a:spLocks noChangeArrowheads="1"/>
            </p:cNvSpPr>
            <p:nvPr/>
          </p:nvSpPr>
          <p:spPr bwMode="auto">
            <a:xfrm>
              <a:off x="2060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4" name="Rectangle 770"/>
            <p:cNvSpPr>
              <a:spLocks noChangeArrowheads="1"/>
            </p:cNvSpPr>
            <p:nvPr/>
          </p:nvSpPr>
          <p:spPr bwMode="auto">
            <a:xfrm>
              <a:off x="2118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5" name="Rectangle 771"/>
            <p:cNvSpPr>
              <a:spLocks noChangeArrowheads="1"/>
            </p:cNvSpPr>
            <p:nvPr/>
          </p:nvSpPr>
          <p:spPr bwMode="auto">
            <a:xfrm>
              <a:off x="2175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6" name="Rectangle 772"/>
            <p:cNvSpPr>
              <a:spLocks noChangeArrowheads="1"/>
            </p:cNvSpPr>
            <p:nvPr/>
          </p:nvSpPr>
          <p:spPr bwMode="auto">
            <a:xfrm>
              <a:off x="390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7" name="Rectangle 773"/>
            <p:cNvSpPr>
              <a:spLocks noChangeArrowheads="1"/>
            </p:cNvSpPr>
            <p:nvPr/>
          </p:nvSpPr>
          <p:spPr bwMode="auto">
            <a:xfrm>
              <a:off x="448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8" name="Rectangle 774"/>
            <p:cNvSpPr>
              <a:spLocks noChangeArrowheads="1"/>
            </p:cNvSpPr>
            <p:nvPr/>
          </p:nvSpPr>
          <p:spPr bwMode="auto">
            <a:xfrm>
              <a:off x="505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39" name="Rectangle 775"/>
            <p:cNvSpPr>
              <a:spLocks noChangeArrowheads="1"/>
            </p:cNvSpPr>
            <p:nvPr/>
          </p:nvSpPr>
          <p:spPr bwMode="auto">
            <a:xfrm>
              <a:off x="563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0" name="Rectangle 776"/>
            <p:cNvSpPr>
              <a:spLocks noChangeArrowheads="1"/>
            </p:cNvSpPr>
            <p:nvPr/>
          </p:nvSpPr>
          <p:spPr bwMode="auto">
            <a:xfrm>
              <a:off x="620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1" name="Rectangle 777"/>
            <p:cNvSpPr>
              <a:spLocks noChangeArrowheads="1"/>
            </p:cNvSpPr>
            <p:nvPr/>
          </p:nvSpPr>
          <p:spPr bwMode="auto">
            <a:xfrm>
              <a:off x="678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2" name="Rectangle 778"/>
            <p:cNvSpPr>
              <a:spLocks noChangeArrowheads="1"/>
            </p:cNvSpPr>
            <p:nvPr/>
          </p:nvSpPr>
          <p:spPr bwMode="auto">
            <a:xfrm>
              <a:off x="736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3" name="Rectangle 779"/>
            <p:cNvSpPr>
              <a:spLocks noChangeArrowheads="1"/>
            </p:cNvSpPr>
            <p:nvPr/>
          </p:nvSpPr>
          <p:spPr bwMode="auto">
            <a:xfrm>
              <a:off x="793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4" name="Rectangle 780"/>
            <p:cNvSpPr>
              <a:spLocks noChangeArrowheads="1"/>
            </p:cNvSpPr>
            <p:nvPr/>
          </p:nvSpPr>
          <p:spPr bwMode="auto">
            <a:xfrm>
              <a:off x="851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5" name="Rectangle 781"/>
            <p:cNvSpPr>
              <a:spLocks noChangeArrowheads="1"/>
            </p:cNvSpPr>
            <p:nvPr/>
          </p:nvSpPr>
          <p:spPr bwMode="auto">
            <a:xfrm>
              <a:off x="908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6" name="Rectangle 782"/>
            <p:cNvSpPr>
              <a:spLocks noChangeArrowheads="1"/>
            </p:cNvSpPr>
            <p:nvPr/>
          </p:nvSpPr>
          <p:spPr bwMode="auto">
            <a:xfrm>
              <a:off x="966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7" name="Rectangle 783"/>
            <p:cNvSpPr>
              <a:spLocks noChangeArrowheads="1"/>
            </p:cNvSpPr>
            <p:nvPr/>
          </p:nvSpPr>
          <p:spPr bwMode="auto">
            <a:xfrm>
              <a:off x="1024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8" name="Rectangle 784"/>
            <p:cNvSpPr>
              <a:spLocks noChangeArrowheads="1"/>
            </p:cNvSpPr>
            <p:nvPr/>
          </p:nvSpPr>
          <p:spPr bwMode="auto">
            <a:xfrm>
              <a:off x="1081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49" name="Rectangle 785"/>
            <p:cNvSpPr>
              <a:spLocks noChangeArrowheads="1"/>
            </p:cNvSpPr>
            <p:nvPr/>
          </p:nvSpPr>
          <p:spPr bwMode="auto">
            <a:xfrm>
              <a:off x="1139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0" name="Rectangle 786"/>
            <p:cNvSpPr>
              <a:spLocks noChangeArrowheads="1"/>
            </p:cNvSpPr>
            <p:nvPr/>
          </p:nvSpPr>
          <p:spPr bwMode="auto">
            <a:xfrm>
              <a:off x="1196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1" name="Rectangle 787"/>
            <p:cNvSpPr>
              <a:spLocks noChangeArrowheads="1"/>
            </p:cNvSpPr>
            <p:nvPr/>
          </p:nvSpPr>
          <p:spPr bwMode="auto">
            <a:xfrm>
              <a:off x="1254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2" name="Rectangle 788"/>
            <p:cNvSpPr>
              <a:spLocks noChangeArrowheads="1"/>
            </p:cNvSpPr>
            <p:nvPr/>
          </p:nvSpPr>
          <p:spPr bwMode="auto">
            <a:xfrm>
              <a:off x="1312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3" name="Rectangle 789"/>
            <p:cNvSpPr>
              <a:spLocks noChangeArrowheads="1"/>
            </p:cNvSpPr>
            <p:nvPr/>
          </p:nvSpPr>
          <p:spPr bwMode="auto">
            <a:xfrm>
              <a:off x="1369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4" name="Rectangle 790"/>
            <p:cNvSpPr>
              <a:spLocks noChangeArrowheads="1"/>
            </p:cNvSpPr>
            <p:nvPr/>
          </p:nvSpPr>
          <p:spPr bwMode="auto">
            <a:xfrm>
              <a:off x="1427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5" name="Rectangle 791"/>
            <p:cNvSpPr>
              <a:spLocks noChangeArrowheads="1"/>
            </p:cNvSpPr>
            <p:nvPr/>
          </p:nvSpPr>
          <p:spPr bwMode="auto">
            <a:xfrm>
              <a:off x="1484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6" name="Rectangle 792"/>
            <p:cNvSpPr>
              <a:spLocks noChangeArrowheads="1"/>
            </p:cNvSpPr>
            <p:nvPr/>
          </p:nvSpPr>
          <p:spPr bwMode="auto">
            <a:xfrm>
              <a:off x="1542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7" name="Rectangle 793"/>
            <p:cNvSpPr>
              <a:spLocks noChangeArrowheads="1"/>
            </p:cNvSpPr>
            <p:nvPr/>
          </p:nvSpPr>
          <p:spPr bwMode="auto">
            <a:xfrm>
              <a:off x="1599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8" name="Rectangle 794"/>
            <p:cNvSpPr>
              <a:spLocks noChangeArrowheads="1"/>
            </p:cNvSpPr>
            <p:nvPr/>
          </p:nvSpPr>
          <p:spPr bwMode="auto">
            <a:xfrm>
              <a:off x="1657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59" name="Rectangle 795"/>
            <p:cNvSpPr>
              <a:spLocks noChangeArrowheads="1"/>
            </p:cNvSpPr>
            <p:nvPr/>
          </p:nvSpPr>
          <p:spPr bwMode="auto">
            <a:xfrm>
              <a:off x="1715" y="3081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0" name="Rectangle 796"/>
            <p:cNvSpPr>
              <a:spLocks noChangeArrowheads="1"/>
            </p:cNvSpPr>
            <p:nvPr/>
          </p:nvSpPr>
          <p:spPr bwMode="auto">
            <a:xfrm>
              <a:off x="1772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1" name="Rectangle 797"/>
            <p:cNvSpPr>
              <a:spLocks noChangeArrowheads="1"/>
            </p:cNvSpPr>
            <p:nvPr/>
          </p:nvSpPr>
          <p:spPr bwMode="auto">
            <a:xfrm>
              <a:off x="1830" y="3081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2" name="Rectangle 798"/>
            <p:cNvSpPr>
              <a:spLocks noChangeArrowheads="1"/>
            </p:cNvSpPr>
            <p:nvPr/>
          </p:nvSpPr>
          <p:spPr bwMode="auto">
            <a:xfrm>
              <a:off x="1887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3" name="Rectangle 799"/>
            <p:cNvSpPr>
              <a:spLocks noChangeArrowheads="1"/>
            </p:cNvSpPr>
            <p:nvPr/>
          </p:nvSpPr>
          <p:spPr bwMode="auto">
            <a:xfrm>
              <a:off x="1945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4" name="Rectangle 800"/>
            <p:cNvSpPr>
              <a:spLocks noChangeArrowheads="1"/>
            </p:cNvSpPr>
            <p:nvPr/>
          </p:nvSpPr>
          <p:spPr bwMode="auto">
            <a:xfrm>
              <a:off x="2003" y="3081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5" name="Rectangle 801"/>
            <p:cNvSpPr>
              <a:spLocks noChangeArrowheads="1"/>
            </p:cNvSpPr>
            <p:nvPr/>
          </p:nvSpPr>
          <p:spPr bwMode="auto">
            <a:xfrm>
              <a:off x="2060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6" name="Rectangle 802"/>
            <p:cNvSpPr>
              <a:spLocks noChangeArrowheads="1"/>
            </p:cNvSpPr>
            <p:nvPr/>
          </p:nvSpPr>
          <p:spPr bwMode="auto">
            <a:xfrm>
              <a:off x="2118" y="3081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7" name="Rectangle 803"/>
            <p:cNvSpPr>
              <a:spLocks noChangeArrowheads="1"/>
            </p:cNvSpPr>
            <p:nvPr/>
          </p:nvSpPr>
          <p:spPr bwMode="auto">
            <a:xfrm>
              <a:off x="2175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8" name="Rectangle 804"/>
            <p:cNvSpPr>
              <a:spLocks noChangeArrowheads="1"/>
            </p:cNvSpPr>
            <p:nvPr/>
          </p:nvSpPr>
          <p:spPr bwMode="auto">
            <a:xfrm>
              <a:off x="390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69" name="Rectangle 805"/>
            <p:cNvSpPr>
              <a:spLocks noChangeArrowheads="1"/>
            </p:cNvSpPr>
            <p:nvPr/>
          </p:nvSpPr>
          <p:spPr bwMode="auto">
            <a:xfrm>
              <a:off x="448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0" name="Rectangle 806"/>
            <p:cNvSpPr>
              <a:spLocks noChangeArrowheads="1"/>
            </p:cNvSpPr>
            <p:nvPr/>
          </p:nvSpPr>
          <p:spPr bwMode="auto">
            <a:xfrm>
              <a:off x="505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1" name="Rectangle 807"/>
            <p:cNvSpPr>
              <a:spLocks noChangeArrowheads="1"/>
            </p:cNvSpPr>
            <p:nvPr/>
          </p:nvSpPr>
          <p:spPr bwMode="auto">
            <a:xfrm>
              <a:off x="563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2" name="Rectangle 808"/>
            <p:cNvSpPr>
              <a:spLocks noChangeArrowheads="1"/>
            </p:cNvSpPr>
            <p:nvPr/>
          </p:nvSpPr>
          <p:spPr bwMode="auto">
            <a:xfrm>
              <a:off x="620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3" name="Rectangle 809"/>
            <p:cNvSpPr>
              <a:spLocks noChangeArrowheads="1"/>
            </p:cNvSpPr>
            <p:nvPr/>
          </p:nvSpPr>
          <p:spPr bwMode="auto">
            <a:xfrm>
              <a:off x="678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4" name="Rectangle 810"/>
            <p:cNvSpPr>
              <a:spLocks noChangeArrowheads="1"/>
            </p:cNvSpPr>
            <p:nvPr/>
          </p:nvSpPr>
          <p:spPr bwMode="auto">
            <a:xfrm>
              <a:off x="736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5" name="Rectangle 811"/>
            <p:cNvSpPr>
              <a:spLocks noChangeArrowheads="1"/>
            </p:cNvSpPr>
            <p:nvPr/>
          </p:nvSpPr>
          <p:spPr bwMode="auto">
            <a:xfrm>
              <a:off x="793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6" name="Rectangle 812"/>
            <p:cNvSpPr>
              <a:spLocks noChangeArrowheads="1"/>
            </p:cNvSpPr>
            <p:nvPr/>
          </p:nvSpPr>
          <p:spPr bwMode="auto">
            <a:xfrm>
              <a:off x="851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7" name="Rectangle 813"/>
            <p:cNvSpPr>
              <a:spLocks noChangeArrowheads="1"/>
            </p:cNvSpPr>
            <p:nvPr/>
          </p:nvSpPr>
          <p:spPr bwMode="auto">
            <a:xfrm>
              <a:off x="908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8" name="Rectangle 814"/>
            <p:cNvSpPr>
              <a:spLocks noChangeArrowheads="1"/>
            </p:cNvSpPr>
            <p:nvPr/>
          </p:nvSpPr>
          <p:spPr bwMode="auto">
            <a:xfrm>
              <a:off x="966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79" name="Rectangle 815"/>
            <p:cNvSpPr>
              <a:spLocks noChangeArrowheads="1"/>
            </p:cNvSpPr>
            <p:nvPr/>
          </p:nvSpPr>
          <p:spPr bwMode="auto">
            <a:xfrm>
              <a:off x="1024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0" name="Rectangle 816"/>
            <p:cNvSpPr>
              <a:spLocks noChangeArrowheads="1"/>
            </p:cNvSpPr>
            <p:nvPr/>
          </p:nvSpPr>
          <p:spPr bwMode="auto">
            <a:xfrm>
              <a:off x="1081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1" name="Rectangle 817"/>
            <p:cNvSpPr>
              <a:spLocks noChangeArrowheads="1"/>
            </p:cNvSpPr>
            <p:nvPr/>
          </p:nvSpPr>
          <p:spPr bwMode="auto">
            <a:xfrm>
              <a:off x="1139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2" name="Rectangle 818"/>
            <p:cNvSpPr>
              <a:spLocks noChangeArrowheads="1"/>
            </p:cNvSpPr>
            <p:nvPr/>
          </p:nvSpPr>
          <p:spPr bwMode="auto">
            <a:xfrm>
              <a:off x="1196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3" name="Rectangle 819"/>
            <p:cNvSpPr>
              <a:spLocks noChangeArrowheads="1"/>
            </p:cNvSpPr>
            <p:nvPr/>
          </p:nvSpPr>
          <p:spPr bwMode="auto">
            <a:xfrm>
              <a:off x="1254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4" name="Rectangle 820"/>
            <p:cNvSpPr>
              <a:spLocks noChangeArrowheads="1"/>
            </p:cNvSpPr>
            <p:nvPr/>
          </p:nvSpPr>
          <p:spPr bwMode="auto">
            <a:xfrm>
              <a:off x="1312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5" name="Rectangle 821"/>
            <p:cNvSpPr>
              <a:spLocks noChangeArrowheads="1"/>
            </p:cNvSpPr>
            <p:nvPr/>
          </p:nvSpPr>
          <p:spPr bwMode="auto">
            <a:xfrm>
              <a:off x="1369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6" name="Rectangle 822"/>
            <p:cNvSpPr>
              <a:spLocks noChangeArrowheads="1"/>
            </p:cNvSpPr>
            <p:nvPr/>
          </p:nvSpPr>
          <p:spPr bwMode="auto">
            <a:xfrm>
              <a:off x="1427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7" name="Rectangle 823"/>
            <p:cNvSpPr>
              <a:spLocks noChangeArrowheads="1"/>
            </p:cNvSpPr>
            <p:nvPr/>
          </p:nvSpPr>
          <p:spPr bwMode="auto">
            <a:xfrm>
              <a:off x="1484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8" name="Rectangle 824"/>
            <p:cNvSpPr>
              <a:spLocks noChangeArrowheads="1"/>
            </p:cNvSpPr>
            <p:nvPr/>
          </p:nvSpPr>
          <p:spPr bwMode="auto">
            <a:xfrm>
              <a:off x="1542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89" name="Rectangle 825"/>
            <p:cNvSpPr>
              <a:spLocks noChangeArrowheads="1"/>
            </p:cNvSpPr>
            <p:nvPr/>
          </p:nvSpPr>
          <p:spPr bwMode="auto">
            <a:xfrm>
              <a:off x="1599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0" name="Rectangle 826"/>
            <p:cNvSpPr>
              <a:spLocks noChangeArrowheads="1"/>
            </p:cNvSpPr>
            <p:nvPr/>
          </p:nvSpPr>
          <p:spPr bwMode="auto">
            <a:xfrm>
              <a:off x="1657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1" name="Rectangle 827"/>
            <p:cNvSpPr>
              <a:spLocks noChangeArrowheads="1"/>
            </p:cNvSpPr>
            <p:nvPr/>
          </p:nvSpPr>
          <p:spPr bwMode="auto">
            <a:xfrm>
              <a:off x="1715" y="3139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2" name="Rectangle 828"/>
            <p:cNvSpPr>
              <a:spLocks noChangeArrowheads="1"/>
            </p:cNvSpPr>
            <p:nvPr/>
          </p:nvSpPr>
          <p:spPr bwMode="auto">
            <a:xfrm>
              <a:off x="1772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3" name="Rectangle 829"/>
            <p:cNvSpPr>
              <a:spLocks noChangeArrowheads="1"/>
            </p:cNvSpPr>
            <p:nvPr/>
          </p:nvSpPr>
          <p:spPr bwMode="auto">
            <a:xfrm>
              <a:off x="1830" y="3139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4" name="Rectangle 830"/>
            <p:cNvSpPr>
              <a:spLocks noChangeArrowheads="1"/>
            </p:cNvSpPr>
            <p:nvPr/>
          </p:nvSpPr>
          <p:spPr bwMode="auto">
            <a:xfrm>
              <a:off x="1887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5" name="Rectangle 831"/>
            <p:cNvSpPr>
              <a:spLocks noChangeArrowheads="1"/>
            </p:cNvSpPr>
            <p:nvPr/>
          </p:nvSpPr>
          <p:spPr bwMode="auto">
            <a:xfrm>
              <a:off x="1945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6" name="Rectangle 832"/>
            <p:cNvSpPr>
              <a:spLocks noChangeArrowheads="1"/>
            </p:cNvSpPr>
            <p:nvPr/>
          </p:nvSpPr>
          <p:spPr bwMode="auto">
            <a:xfrm>
              <a:off x="2003" y="3139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7" name="Rectangle 833"/>
            <p:cNvSpPr>
              <a:spLocks noChangeArrowheads="1"/>
            </p:cNvSpPr>
            <p:nvPr/>
          </p:nvSpPr>
          <p:spPr bwMode="auto">
            <a:xfrm>
              <a:off x="2060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8" name="Rectangle 834"/>
            <p:cNvSpPr>
              <a:spLocks noChangeArrowheads="1"/>
            </p:cNvSpPr>
            <p:nvPr/>
          </p:nvSpPr>
          <p:spPr bwMode="auto">
            <a:xfrm>
              <a:off x="2118" y="3139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099" name="Rectangle 835"/>
            <p:cNvSpPr>
              <a:spLocks noChangeArrowheads="1"/>
            </p:cNvSpPr>
            <p:nvPr/>
          </p:nvSpPr>
          <p:spPr bwMode="auto">
            <a:xfrm>
              <a:off x="2175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0" name="Rectangle 836"/>
            <p:cNvSpPr>
              <a:spLocks noChangeArrowheads="1"/>
            </p:cNvSpPr>
            <p:nvPr/>
          </p:nvSpPr>
          <p:spPr bwMode="auto">
            <a:xfrm>
              <a:off x="390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1" name="Rectangle 837"/>
            <p:cNvSpPr>
              <a:spLocks noChangeArrowheads="1"/>
            </p:cNvSpPr>
            <p:nvPr/>
          </p:nvSpPr>
          <p:spPr bwMode="auto">
            <a:xfrm>
              <a:off x="448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2" name="Rectangle 838"/>
            <p:cNvSpPr>
              <a:spLocks noChangeArrowheads="1"/>
            </p:cNvSpPr>
            <p:nvPr/>
          </p:nvSpPr>
          <p:spPr bwMode="auto">
            <a:xfrm>
              <a:off x="505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3" name="Rectangle 839"/>
            <p:cNvSpPr>
              <a:spLocks noChangeArrowheads="1"/>
            </p:cNvSpPr>
            <p:nvPr/>
          </p:nvSpPr>
          <p:spPr bwMode="auto">
            <a:xfrm>
              <a:off x="563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4" name="Rectangle 840"/>
            <p:cNvSpPr>
              <a:spLocks noChangeArrowheads="1"/>
            </p:cNvSpPr>
            <p:nvPr/>
          </p:nvSpPr>
          <p:spPr bwMode="auto">
            <a:xfrm>
              <a:off x="620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5" name="Rectangle 841"/>
            <p:cNvSpPr>
              <a:spLocks noChangeArrowheads="1"/>
            </p:cNvSpPr>
            <p:nvPr/>
          </p:nvSpPr>
          <p:spPr bwMode="auto">
            <a:xfrm>
              <a:off x="678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6" name="Rectangle 842"/>
            <p:cNvSpPr>
              <a:spLocks noChangeArrowheads="1"/>
            </p:cNvSpPr>
            <p:nvPr/>
          </p:nvSpPr>
          <p:spPr bwMode="auto">
            <a:xfrm>
              <a:off x="736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7" name="Rectangle 843"/>
            <p:cNvSpPr>
              <a:spLocks noChangeArrowheads="1"/>
            </p:cNvSpPr>
            <p:nvPr/>
          </p:nvSpPr>
          <p:spPr bwMode="auto">
            <a:xfrm>
              <a:off x="793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8" name="Rectangle 844"/>
            <p:cNvSpPr>
              <a:spLocks noChangeArrowheads="1"/>
            </p:cNvSpPr>
            <p:nvPr/>
          </p:nvSpPr>
          <p:spPr bwMode="auto">
            <a:xfrm>
              <a:off x="851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09" name="Rectangle 845"/>
            <p:cNvSpPr>
              <a:spLocks noChangeArrowheads="1"/>
            </p:cNvSpPr>
            <p:nvPr/>
          </p:nvSpPr>
          <p:spPr bwMode="auto">
            <a:xfrm>
              <a:off x="908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0" name="Rectangle 846"/>
            <p:cNvSpPr>
              <a:spLocks noChangeArrowheads="1"/>
            </p:cNvSpPr>
            <p:nvPr/>
          </p:nvSpPr>
          <p:spPr bwMode="auto">
            <a:xfrm>
              <a:off x="966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1" name="Rectangle 847"/>
            <p:cNvSpPr>
              <a:spLocks noChangeArrowheads="1"/>
            </p:cNvSpPr>
            <p:nvPr/>
          </p:nvSpPr>
          <p:spPr bwMode="auto">
            <a:xfrm>
              <a:off x="1024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2" name="Rectangle 848"/>
            <p:cNvSpPr>
              <a:spLocks noChangeArrowheads="1"/>
            </p:cNvSpPr>
            <p:nvPr/>
          </p:nvSpPr>
          <p:spPr bwMode="auto">
            <a:xfrm>
              <a:off x="1081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3" name="Rectangle 849"/>
            <p:cNvSpPr>
              <a:spLocks noChangeArrowheads="1"/>
            </p:cNvSpPr>
            <p:nvPr/>
          </p:nvSpPr>
          <p:spPr bwMode="auto">
            <a:xfrm>
              <a:off x="1139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4" name="Rectangle 850"/>
            <p:cNvSpPr>
              <a:spLocks noChangeArrowheads="1"/>
            </p:cNvSpPr>
            <p:nvPr/>
          </p:nvSpPr>
          <p:spPr bwMode="auto">
            <a:xfrm>
              <a:off x="1196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5" name="Rectangle 851"/>
            <p:cNvSpPr>
              <a:spLocks noChangeArrowheads="1"/>
            </p:cNvSpPr>
            <p:nvPr/>
          </p:nvSpPr>
          <p:spPr bwMode="auto">
            <a:xfrm>
              <a:off x="1254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6" name="Rectangle 852"/>
            <p:cNvSpPr>
              <a:spLocks noChangeArrowheads="1"/>
            </p:cNvSpPr>
            <p:nvPr/>
          </p:nvSpPr>
          <p:spPr bwMode="auto">
            <a:xfrm>
              <a:off x="1312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7" name="Rectangle 853"/>
            <p:cNvSpPr>
              <a:spLocks noChangeArrowheads="1"/>
            </p:cNvSpPr>
            <p:nvPr/>
          </p:nvSpPr>
          <p:spPr bwMode="auto">
            <a:xfrm>
              <a:off x="1369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8" name="Rectangle 854"/>
            <p:cNvSpPr>
              <a:spLocks noChangeArrowheads="1"/>
            </p:cNvSpPr>
            <p:nvPr/>
          </p:nvSpPr>
          <p:spPr bwMode="auto">
            <a:xfrm>
              <a:off x="1427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19" name="Rectangle 855"/>
            <p:cNvSpPr>
              <a:spLocks noChangeArrowheads="1"/>
            </p:cNvSpPr>
            <p:nvPr/>
          </p:nvSpPr>
          <p:spPr bwMode="auto">
            <a:xfrm>
              <a:off x="1484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0" name="Rectangle 856"/>
            <p:cNvSpPr>
              <a:spLocks noChangeArrowheads="1"/>
            </p:cNvSpPr>
            <p:nvPr/>
          </p:nvSpPr>
          <p:spPr bwMode="auto">
            <a:xfrm>
              <a:off x="1542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1" name="Rectangle 857"/>
            <p:cNvSpPr>
              <a:spLocks noChangeArrowheads="1"/>
            </p:cNvSpPr>
            <p:nvPr/>
          </p:nvSpPr>
          <p:spPr bwMode="auto">
            <a:xfrm>
              <a:off x="1599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2" name="Rectangle 858"/>
            <p:cNvSpPr>
              <a:spLocks noChangeArrowheads="1"/>
            </p:cNvSpPr>
            <p:nvPr/>
          </p:nvSpPr>
          <p:spPr bwMode="auto">
            <a:xfrm>
              <a:off x="1657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3" name="Rectangle 859"/>
            <p:cNvSpPr>
              <a:spLocks noChangeArrowheads="1"/>
            </p:cNvSpPr>
            <p:nvPr/>
          </p:nvSpPr>
          <p:spPr bwMode="auto">
            <a:xfrm>
              <a:off x="1715" y="3196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4" name="Rectangle 860"/>
            <p:cNvSpPr>
              <a:spLocks noChangeArrowheads="1"/>
            </p:cNvSpPr>
            <p:nvPr/>
          </p:nvSpPr>
          <p:spPr bwMode="auto">
            <a:xfrm>
              <a:off x="1772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5" name="Rectangle 861"/>
            <p:cNvSpPr>
              <a:spLocks noChangeArrowheads="1"/>
            </p:cNvSpPr>
            <p:nvPr/>
          </p:nvSpPr>
          <p:spPr bwMode="auto">
            <a:xfrm>
              <a:off x="1830" y="3196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6" name="Rectangle 862"/>
            <p:cNvSpPr>
              <a:spLocks noChangeArrowheads="1"/>
            </p:cNvSpPr>
            <p:nvPr/>
          </p:nvSpPr>
          <p:spPr bwMode="auto">
            <a:xfrm>
              <a:off x="1887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7" name="Rectangle 863"/>
            <p:cNvSpPr>
              <a:spLocks noChangeArrowheads="1"/>
            </p:cNvSpPr>
            <p:nvPr/>
          </p:nvSpPr>
          <p:spPr bwMode="auto">
            <a:xfrm>
              <a:off x="1945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8" name="Rectangle 864"/>
            <p:cNvSpPr>
              <a:spLocks noChangeArrowheads="1"/>
            </p:cNvSpPr>
            <p:nvPr/>
          </p:nvSpPr>
          <p:spPr bwMode="auto">
            <a:xfrm>
              <a:off x="2003" y="3196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29" name="Rectangle 865"/>
            <p:cNvSpPr>
              <a:spLocks noChangeArrowheads="1"/>
            </p:cNvSpPr>
            <p:nvPr/>
          </p:nvSpPr>
          <p:spPr bwMode="auto">
            <a:xfrm>
              <a:off x="2060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0" name="Rectangle 866"/>
            <p:cNvSpPr>
              <a:spLocks noChangeArrowheads="1"/>
            </p:cNvSpPr>
            <p:nvPr/>
          </p:nvSpPr>
          <p:spPr bwMode="auto">
            <a:xfrm>
              <a:off x="2118" y="3196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1" name="Rectangle 867"/>
            <p:cNvSpPr>
              <a:spLocks noChangeArrowheads="1"/>
            </p:cNvSpPr>
            <p:nvPr/>
          </p:nvSpPr>
          <p:spPr bwMode="auto">
            <a:xfrm>
              <a:off x="2175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2" name="Rectangle 868"/>
            <p:cNvSpPr>
              <a:spLocks noChangeArrowheads="1"/>
            </p:cNvSpPr>
            <p:nvPr/>
          </p:nvSpPr>
          <p:spPr bwMode="auto">
            <a:xfrm>
              <a:off x="390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3" name="Rectangle 869"/>
            <p:cNvSpPr>
              <a:spLocks noChangeArrowheads="1"/>
            </p:cNvSpPr>
            <p:nvPr/>
          </p:nvSpPr>
          <p:spPr bwMode="auto">
            <a:xfrm>
              <a:off x="448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4" name="Rectangle 870"/>
            <p:cNvSpPr>
              <a:spLocks noChangeArrowheads="1"/>
            </p:cNvSpPr>
            <p:nvPr/>
          </p:nvSpPr>
          <p:spPr bwMode="auto">
            <a:xfrm>
              <a:off x="505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5" name="Rectangle 871"/>
            <p:cNvSpPr>
              <a:spLocks noChangeArrowheads="1"/>
            </p:cNvSpPr>
            <p:nvPr/>
          </p:nvSpPr>
          <p:spPr bwMode="auto">
            <a:xfrm>
              <a:off x="563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6" name="Rectangle 872"/>
            <p:cNvSpPr>
              <a:spLocks noChangeArrowheads="1"/>
            </p:cNvSpPr>
            <p:nvPr/>
          </p:nvSpPr>
          <p:spPr bwMode="auto">
            <a:xfrm>
              <a:off x="620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7" name="Rectangle 873"/>
            <p:cNvSpPr>
              <a:spLocks noChangeArrowheads="1"/>
            </p:cNvSpPr>
            <p:nvPr/>
          </p:nvSpPr>
          <p:spPr bwMode="auto">
            <a:xfrm>
              <a:off x="678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8" name="Rectangle 874"/>
            <p:cNvSpPr>
              <a:spLocks noChangeArrowheads="1"/>
            </p:cNvSpPr>
            <p:nvPr/>
          </p:nvSpPr>
          <p:spPr bwMode="auto">
            <a:xfrm>
              <a:off x="736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39" name="Rectangle 875"/>
            <p:cNvSpPr>
              <a:spLocks noChangeArrowheads="1"/>
            </p:cNvSpPr>
            <p:nvPr/>
          </p:nvSpPr>
          <p:spPr bwMode="auto">
            <a:xfrm>
              <a:off x="793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0" name="Rectangle 876"/>
            <p:cNvSpPr>
              <a:spLocks noChangeArrowheads="1"/>
            </p:cNvSpPr>
            <p:nvPr/>
          </p:nvSpPr>
          <p:spPr bwMode="auto">
            <a:xfrm>
              <a:off x="851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1" name="Rectangle 877"/>
            <p:cNvSpPr>
              <a:spLocks noChangeArrowheads="1"/>
            </p:cNvSpPr>
            <p:nvPr/>
          </p:nvSpPr>
          <p:spPr bwMode="auto">
            <a:xfrm>
              <a:off x="908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2" name="Rectangle 878"/>
            <p:cNvSpPr>
              <a:spLocks noChangeArrowheads="1"/>
            </p:cNvSpPr>
            <p:nvPr/>
          </p:nvSpPr>
          <p:spPr bwMode="auto">
            <a:xfrm>
              <a:off x="966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3" name="Rectangle 879"/>
            <p:cNvSpPr>
              <a:spLocks noChangeArrowheads="1"/>
            </p:cNvSpPr>
            <p:nvPr/>
          </p:nvSpPr>
          <p:spPr bwMode="auto">
            <a:xfrm>
              <a:off x="1024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4" name="Rectangle 880"/>
            <p:cNvSpPr>
              <a:spLocks noChangeArrowheads="1"/>
            </p:cNvSpPr>
            <p:nvPr/>
          </p:nvSpPr>
          <p:spPr bwMode="auto">
            <a:xfrm>
              <a:off x="1081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5" name="Rectangle 881"/>
            <p:cNvSpPr>
              <a:spLocks noChangeArrowheads="1"/>
            </p:cNvSpPr>
            <p:nvPr/>
          </p:nvSpPr>
          <p:spPr bwMode="auto">
            <a:xfrm>
              <a:off x="1139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6" name="Rectangle 882"/>
            <p:cNvSpPr>
              <a:spLocks noChangeArrowheads="1"/>
            </p:cNvSpPr>
            <p:nvPr/>
          </p:nvSpPr>
          <p:spPr bwMode="auto">
            <a:xfrm>
              <a:off x="1196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7" name="Rectangle 883"/>
            <p:cNvSpPr>
              <a:spLocks noChangeArrowheads="1"/>
            </p:cNvSpPr>
            <p:nvPr/>
          </p:nvSpPr>
          <p:spPr bwMode="auto">
            <a:xfrm>
              <a:off x="1254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8" name="Rectangle 884"/>
            <p:cNvSpPr>
              <a:spLocks noChangeArrowheads="1"/>
            </p:cNvSpPr>
            <p:nvPr/>
          </p:nvSpPr>
          <p:spPr bwMode="auto">
            <a:xfrm>
              <a:off x="1312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49" name="Rectangle 885"/>
            <p:cNvSpPr>
              <a:spLocks noChangeArrowheads="1"/>
            </p:cNvSpPr>
            <p:nvPr/>
          </p:nvSpPr>
          <p:spPr bwMode="auto">
            <a:xfrm>
              <a:off x="1369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0" name="Rectangle 886"/>
            <p:cNvSpPr>
              <a:spLocks noChangeArrowheads="1"/>
            </p:cNvSpPr>
            <p:nvPr/>
          </p:nvSpPr>
          <p:spPr bwMode="auto">
            <a:xfrm>
              <a:off x="1427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1" name="Rectangle 887"/>
            <p:cNvSpPr>
              <a:spLocks noChangeArrowheads="1"/>
            </p:cNvSpPr>
            <p:nvPr/>
          </p:nvSpPr>
          <p:spPr bwMode="auto">
            <a:xfrm>
              <a:off x="1484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2" name="Rectangle 888"/>
            <p:cNvSpPr>
              <a:spLocks noChangeArrowheads="1"/>
            </p:cNvSpPr>
            <p:nvPr/>
          </p:nvSpPr>
          <p:spPr bwMode="auto">
            <a:xfrm>
              <a:off x="1542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3" name="Rectangle 889"/>
            <p:cNvSpPr>
              <a:spLocks noChangeArrowheads="1"/>
            </p:cNvSpPr>
            <p:nvPr/>
          </p:nvSpPr>
          <p:spPr bwMode="auto">
            <a:xfrm>
              <a:off x="1599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4" name="Rectangle 890"/>
            <p:cNvSpPr>
              <a:spLocks noChangeArrowheads="1"/>
            </p:cNvSpPr>
            <p:nvPr/>
          </p:nvSpPr>
          <p:spPr bwMode="auto">
            <a:xfrm>
              <a:off x="1657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5" name="Rectangle 891"/>
            <p:cNvSpPr>
              <a:spLocks noChangeArrowheads="1"/>
            </p:cNvSpPr>
            <p:nvPr/>
          </p:nvSpPr>
          <p:spPr bwMode="auto">
            <a:xfrm>
              <a:off x="1715" y="325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6" name="Rectangle 892"/>
            <p:cNvSpPr>
              <a:spLocks noChangeArrowheads="1"/>
            </p:cNvSpPr>
            <p:nvPr/>
          </p:nvSpPr>
          <p:spPr bwMode="auto">
            <a:xfrm>
              <a:off x="1772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7" name="Rectangle 893"/>
            <p:cNvSpPr>
              <a:spLocks noChangeArrowheads="1"/>
            </p:cNvSpPr>
            <p:nvPr/>
          </p:nvSpPr>
          <p:spPr bwMode="auto">
            <a:xfrm>
              <a:off x="1830" y="325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8" name="Rectangle 894"/>
            <p:cNvSpPr>
              <a:spLocks noChangeArrowheads="1"/>
            </p:cNvSpPr>
            <p:nvPr/>
          </p:nvSpPr>
          <p:spPr bwMode="auto">
            <a:xfrm>
              <a:off x="1887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59" name="Rectangle 895"/>
            <p:cNvSpPr>
              <a:spLocks noChangeArrowheads="1"/>
            </p:cNvSpPr>
            <p:nvPr/>
          </p:nvSpPr>
          <p:spPr bwMode="auto">
            <a:xfrm>
              <a:off x="1945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0" name="Rectangle 896"/>
            <p:cNvSpPr>
              <a:spLocks noChangeArrowheads="1"/>
            </p:cNvSpPr>
            <p:nvPr/>
          </p:nvSpPr>
          <p:spPr bwMode="auto">
            <a:xfrm>
              <a:off x="2003" y="325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1" name="Rectangle 897"/>
            <p:cNvSpPr>
              <a:spLocks noChangeArrowheads="1"/>
            </p:cNvSpPr>
            <p:nvPr/>
          </p:nvSpPr>
          <p:spPr bwMode="auto">
            <a:xfrm>
              <a:off x="2060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2" name="Rectangle 898"/>
            <p:cNvSpPr>
              <a:spLocks noChangeArrowheads="1"/>
            </p:cNvSpPr>
            <p:nvPr/>
          </p:nvSpPr>
          <p:spPr bwMode="auto">
            <a:xfrm>
              <a:off x="2118" y="325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3" name="Rectangle 899"/>
            <p:cNvSpPr>
              <a:spLocks noChangeArrowheads="1"/>
            </p:cNvSpPr>
            <p:nvPr/>
          </p:nvSpPr>
          <p:spPr bwMode="auto">
            <a:xfrm>
              <a:off x="2175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4" name="Rectangle 900"/>
            <p:cNvSpPr>
              <a:spLocks noChangeArrowheads="1"/>
            </p:cNvSpPr>
            <p:nvPr/>
          </p:nvSpPr>
          <p:spPr bwMode="auto">
            <a:xfrm>
              <a:off x="390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5" name="Rectangle 901"/>
            <p:cNvSpPr>
              <a:spLocks noChangeArrowheads="1"/>
            </p:cNvSpPr>
            <p:nvPr/>
          </p:nvSpPr>
          <p:spPr bwMode="auto">
            <a:xfrm>
              <a:off x="448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6" name="Rectangle 902"/>
            <p:cNvSpPr>
              <a:spLocks noChangeArrowheads="1"/>
            </p:cNvSpPr>
            <p:nvPr/>
          </p:nvSpPr>
          <p:spPr bwMode="auto">
            <a:xfrm>
              <a:off x="505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7" name="Rectangle 903"/>
            <p:cNvSpPr>
              <a:spLocks noChangeArrowheads="1"/>
            </p:cNvSpPr>
            <p:nvPr/>
          </p:nvSpPr>
          <p:spPr bwMode="auto">
            <a:xfrm>
              <a:off x="563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8" name="Rectangle 904"/>
            <p:cNvSpPr>
              <a:spLocks noChangeArrowheads="1"/>
            </p:cNvSpPr>
            <p:nvPr/>
          </p:nvSpPr>
          <p:spPr bwMode="auto">
            <a:xfrm>
              <a:off x="620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69" name="Rectangle 905"/>
            <p:cNvSpPr>
              <a:spLocks noChangeArrowheads="1"/>
            </p:cNvSpPr>
            <p:nvPr/>
          </p:nvSpPr>
          <p:spPr bwMode="auto">
            <a:xfrm>
              <a:off x="678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0" name="Rectangle 906"/>
            <p:cNvSpPr>
              <a:spLocks noChangeArrowheads="1"/>
            </p:cNvSpPr>
            <p:nvPr/>
          </p:nvSpPr>
          <p:spPr bwMode="auto">
            <a:xfrm>
              <a:off x="736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1" name="Rectangle 907"/>
            <p:cNvSpPr>
              <a:spLocks noChangeArrowheads="1"/>
            </p:cNvSpPr>
            <p:nvPr/>
          </p:nvSpPr>
          <p:spPr bwMode="auto">
            <a:xfrm>
              <a:off x="793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2" name="Rectangle 908"/>
            <p:cNvSpPr>
              <a:spLocks noChangeArrowheads="1"/>
            </p:cNvSpPr>
            <p:nvPr/>
          </p:nvSpPr>
          <p:spPr bwMode="auto">
            <a:xfrm>
              <a:off x="851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3" name="Rectangle 909"/>
            <p:cNvSpPr>
              <a:spLocks noChangeArrowheads="1"/>
            </p:cNvSpPr>
            <p:nvPr/>
          </p:nvSpPr>
          <p:spPr bwMode="auto">
            <a:xfrm>
              <a:off x="908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4" name="Rectangle 910"/>
            <p:cNvSpPr>
              <a:spLocks noChangeArrowheads="1"/>
            </p:cNvSpPr>
            <p:nvPr/>
          </p:nvSpPr>
          <p:spPr bwMode="auto">
            <a:xfrm>
              <a:off x="966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5" name="Rectangle 911"/>
            <p:cNvSpPr>
              <a:spLocks noChangeArrowheads="1"/>
            </p:cNvSpPr>
            <p:nvPr/>
          </p:nvSpPr>
          <p:spPr bwMode="auto">
            <a:xfrm>
              <a:off x="1024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6" name="Rectangle 912"/>
            <p:cNvSpPr>
              <a:spLocks noChangeArrowheads="1"/>
            </p:cNvSpPr>
            <p:nvPr/>
          </p:nvSpPr>
          <p:spPr bwMode="auto">
            <a:xfrm>
              <a:off x="1081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7" name="Rectangle 913"/>
            <p:cNvSpPr>
              <a:spLocks noChangeArrowheads="1"/>
            </p:cNvSpPr>
            <p:nvPr/>
          </p:nvSpPr>
          <p:spPr bwMode="auto">
            <a:xfrm>
              <a:off x="1139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8" name="Rectangle 914"/>
            <p:cNvSpPr>
              <a:spLocks noChangeArrowheads="1"/>
            </p:cNvSpPr>
            <p:nvPr/>
          </p:nvSpPr>
          <p:spPr bwMode="auto">
            <a:xfrm>
              <a:off x="1196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79" name="Rectangle 915"/>
            <p:cNvSpPr>
              <a:spLocks noChangeArrowheads="1"/>
            </p:cNvSpPr>
            <p:nvPr/>
          </p:nvSpPr>
          <p:spPr bwMode="auto">
            <a:xfrm>
              <a:off x="1254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0" name="Rectangle 916"/>
            <p:cNvSpPr>
              <a:spLocks noChangeArrowheads="1"/>
            </p:cNvSpPr>
            <p:nvPr/>
          </p:nvSpPr>
          <p:spPr bwMode="auto">
            <a:xfrm>
              <a:off x="1312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1" name="Rectangle 917"/>
            <p:cNvSpPr>
              <a:spLocks noChangeArrowheads="1"/>
            </p:cNvSpPr>
            <p:nvPr/>
          </p:nvSpPr>
          <p:spPr bwMode="auto">
            <a:xfrm>
              <a:off x="1369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2" name="Rectangle 918"/>
            <p:cNvSpPr>
              <a:spLocks noChangeArrowheads="1"/>
            </p:cNvSpPr>
            <p:nvPr/>
          </p:nvSpPr>
          <p:spPr bwMode="auto">
            <a:xfrm>
              <a:off x="1427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3" name="Rectangle 919"/>
            <p:cNvSpPr>
              <a:spLocks noChangeArrowheads="1"/>
            </p:cNvSpPr>
            <p:nvPr/>
          </p:nvSpPr>
          <p:spPr bwMode="auto">
            <a:xfrm>
              <a:off x="1484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4" name="Rectangle 920"/>
            <p:cNvSpPr>
              <a:spLocks noChangeArrowheads="1"/>
            </p:cNvSpPr>
            <p:nvPr/>
          </p:nvSpPr>
          <p:spPr bwMode="auto">
            <a:xfrm>
              <a:off x="1542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5" name="Rectangle 921"/>
            <p:cNvSpPr>
              <a:spLocks noChangeArrowheads="1"/>
            </p:cNvSpPr>
            <p:nvPr/>
          </p:nvSpPr>
          <p:spPr bwMode="auto">
            <a:xfrm>
              <a:off x="1599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6" name="Rectangle 922"/>
            <p:cNvSpPr>
              <a:spLocks noChangeArrowheads="1"/>
            </p:cNvSpPr>
            <p:nvPr/>
          </p:nvSpPr>
          <p:spPr bwMode="auto">
            <a:xfrm>
              <a:off x="1657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7" name="Rectangle 923"/>
            <p:cNvSpPr>
              <a:spLocks noChangeArrowheads="1"/>
            </p:cNvSpPr>
            <p:nvPr/>
          </p:nvSpPr>
          <p:spPr bwMode="auto">
            <a:xfrm>
              <a:off x="1715" y="331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8" name="Rectangle 924"/>
            <p:cNvSpPr>
              <a:spLocks noChangeArrowheads="1"/>
            </p:cNvSpPr>
            <p:nvPr/>
          </p:nvSpPr>
          <p:spPr bwMode="auto">
            <a:xfrm>
              <a:off x="1772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89" name="Rectangle 925"/>
            <p:cNvSpPr>
              <a:spLocks noChangeArrowheads="1"/>
            </p:cNvSpPr>
            <p:nvPr/>
          </p:nvSpPr>
          <p:spPr bwMode="auto">
            <a:xfrm>
              <a:off x="1830" y="331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0" name="Rectangle 926"/>
            <p:cNvSpPr>
              <a:spLocks noChangeArrowheads="1"/>
            </p:cNvSpPr>
            <p:nvPr/>
          </p:nvSpPr>
          <p:spPr bwMode="auto">
            <a:xfrm>
              <a:off x="1887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1" name="Rectangle 927"/>
            <p:cNvSpPr>
              <a:spLocks noChangeArrowheads="1"/>
            </p:cNvSpPr>
            <p:nvPr/>
          </p:nvSpPr>
          <p:spPr bwMode="auto">
            <a:xfrm>
              <a:off x="1945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2" name="Rectangle 928"/>
            <p:cNvSpPr>
              <a:spLocks noChangeArrowheads="1"/>
            </p:cNvSpPr>
            <p:nvPr/>
          </p:nvSpPr>
          <p:spPr bwMode="auto">
            <a:xfrm>
              <a:off x="2003" y="331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3" name="Rectangle 929"/>
            <p:cNvSpPr>
              <a:spLocks noChangeArrowheads="1"/>
            </p:cNvSpPr>
            <p:nvPr/>
          </p:nvSpPr>
          <p:spPr bwMode="auto">
            <a:xfrm>
              <a:off x="2060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4" name="Rectangle 930"/>
            <p:cNvSpPr>
              <a:spLocks noChangeArrowheads="1"/>
            </p:cNvSpPr>
            <p:nvPr/>
          </p:nvSpPr>
          <p:spPr bwMode="auto">
            <a:xfrm>
              <a:off x="2118" y="331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5" name="Rectangle 931"/>
            <p:cNvSpPr>
              <a:spLocks noChangeArrowheads="1"/>
            </p:cNvSpPr>
            <p:nvPr/>
          </p:nvSpPr>
          <p:spPr bwMode="auto">
            <a:xfrm>
              <a:off x="2175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6" name="Rectangle 932"/>
            <p:cNvSpPr>
              <a:spLocks noChangeArrowheads="1"/>
            </p:cNvSpPr>
            <p:nvPr/>
          </p:nvSpPr>
          <p:spPr bwMode="auto">
            <a:xfrm>
              <a:off x="390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7" name="Rectangle 933"/>
            <p:cNvSpPr>
              <a:spLocks noChangeArrowheads="1"/>
            </p:cNvSpPr>
            <p:nvPr/>
          </p:nvSpPr>
          <p:spPr bwMode="auto">
            <a:xfrm>
              <a:off x="448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8" name="Rectangle 934"/>
            <p:cNvSpPr>
              <a:spLocks noChangeArrowheads="1"/>
            </p:cNvSpPr>
            <p:nvPr/>
          </p:nvSpPr>
          <p:spPr bwMode="auto">
            <a:xfrm>
              <a:off x="505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199" name="Rectangle 935"/>
            <p:cNvSpPr>
              <a:spLocks noChangeArrowheads="1"/>
            </p:cNvSpPr>
            <p:nvPr/>
          </p:nvSpPr>
          <p:spPr bwMode="auto">
            <a:xfrm>
              <a:off x="563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0" name="Rectangle 936"/>
            <p:cNvSpPr>
              <a:spLocks noChangeArrowheads="1"/>
            </p:cNvSpPr>
            <p:nvPr/>
          </p:nvSpPr>
          <p:spPr bwMode="auto">
            <a:xfrm>
              <a:off x="620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1" name="Rectangle 937"/>
            <p:cNvSpPr>
              <a:spLocks noChangeArrowheads="1"/>
            </p:cNvSpPr>
            <p:nvPr/>
          </p:nvSpPr>
          <p:spPr bwMode="auto">
            <a:xfrm>
              <a:off x="678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2" name="Rectangle 938"/>
            <p:cNvSpPr>
              <a:spLocks noChangeArrowheads="1"/>
            </p:cNvSpPr>
            <p:nvPr/>
          </p:nvSpPr>
          <p:spPr bwMode="auto">
            <a:xfrm>
              <a:off x="736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3" name="Rectangle 939"/>
            <p:cNvSpPr>
              <a:spLocks noChangeArrowheads="1"/>
            </p:cNvSpPr>
            <p:nvPr/>
          </p:nvSpPr>
          <p:spPr bwMode="auto">
            <a:xfrm>
              <a:off x="793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4" name="Rectangle 940"/>
            <p:cNvSpPr>
              <a:spLocks noChangeArrowheads="1"/>
            </p:cNvSpPr>
            <p:nvPr/>
          </p:nvSpPr>
          <p:spPr bwMode="auto">
            <a:xfrm>
              <a:off x="851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5" name="Rectangle 941"/>
            <p:cNvSpPr>
              <a:spLocks noChangeArrowheads="1"/>
            </p:cNvSpPr>
            <p:nvPr/>
          </p:nvSpPr>
          <p:spPr bwMode="auto">
            <a:xfrm>
              <a:off x="908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6" name="Rectangle 942"/>
            <p:cNvSpPr>
              <a:spLocks noChangeArrowheads="1"/>
            </p:cNvSpPr>
            <p:nvPr/>
          </p:nvSpPr>
          <p:spPr bwMode="auto">
            <a:xfrm>
              <a:off x="966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7" name="Rectangle 943"/>
            <p:cNvSpPr>
              <a:spLocks noChangeArrowheads="1"/>
            </p:cNvSpPr>
            <p:nvPr/>
          </p:nvSpPr>
          <p:spPr bwMode="auto">
            <a:xfrm>
              <a:off x="1024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8" name="Rectangle 944"/>
            <p:cNvSpPr>
              <a:spLocks noChangeArrowheads="1"/>
            </p:cNvSpPr>
            <p:nvPr/>
          </p:nvSpPr>
          <p:spPr bwMode="auto">
            <a:xfrm>
              <a:off x="1081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09" name="Rectangle 945"/>
            <p:cNvSpPr>
              <a:spLocks noChangeArrowheads="1"/>
            </p:cNvSpPr>
            <p:nvPr/>
          </p:nvSpPr>
          <p:spPr bwMode="auto">
            <a:xfrm>
              <a:off x="1139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0" name="Rectangle 946"/>
            <p:cNvSpPr>
              <a:spLocks noChangeArrowheads="1"/>
            </p:cNvSpPr>
            <p:nvPr/>
          </p:nvSpPr>
          <p:spPr bwMode="auto">
            <a:xfrm>
              <a:off x="1196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1" name="Rectangle 947"/>
            <p:cNvSpPr>
              <a:spLocks noChangeArrowheads="1"/>
            </p:cNvSpPr>
            <p:nvPr/>
          </p:nvSpPr>
          <p:spPr bwMode="auto">
            <a:xfrm>
              <a:off x="1254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2" name="Rectangle 948"/>
            <p:cNvSpPr>
              <a:spLocks noChangeArrowheads="1"/>
            </p:cNvSpPr>
            <p:nvPr/>
          </p:nvSpPr>
          <p:spPr bwMode="auto">
            <a:xfrm>
              <a:off x="1312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3" name="Rectangle 949"/>
            <p:cNvSpPr>
              <a:spLocks noChangeArrowheads="1"/>
            </p:cNvSpPr>
            <p:nvPr/>
          </p:nvSpPr>
          <p:spPr bwMode="auto">
            <a:xfrm>
              <a:off x="1369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4" name="Rectangle 950"/>
            <p:cNvSpPr>
              <a:spLocks noChangeArrowheads="1"/>
            </p:cNvSpPr>
            <p:nvPr/>
          </p:nvSpPr>
          <p:spPr bwMode="auto">
            <a:xfrm>
              <a:off x="1427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5" name="Rectangle 951"/>
            <p:cNvSpPr>
              <a:spLocks noChangeArrowheads="1"/>
            </p:cNvSpPr>
            <p:nvPr/>
          </p:nvSpPr>
          <p:spPr bwMode="auto">
            <a:xfrm>
              <a:off x="1484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6" name="Rectangle 952"/>
            <p:cNvSpPr>
              <a:spLocks noChangeArrowheads="1"/>
            </p:cNvSpPr>
            <p:nvPr/>
          </p:nvSpPr>
          <p:spPr bwMode="auto">
            <a:xfrm>
              <a:off x="1542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7" name="Rectangle 953"/>
            <p:cNvSpPr>
              <a:spLocks noChangeArrowheads="1"/>
            </p:cNvSpPr>
            <p:nvPr/>
          </p:nvSpPr>
          <p:spPr bwMode="auto">
            <a:xfrm>
              <a:off x="1599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8" name="Rectangle 954"/>
            <p:cNvSpPr>
              <a:spLocks noChangeArrowheads="1"/>
            </p:cNvSpPr>
            <p:nvPr/>
          </p:nvSpPr>
          <p:spPr bwMode="auto">
            <a:xfrm>
              <a:off x="1657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19" name="Rectangle 955"/>
            <p:cNvSpPr>
              <a:spLocks noChangeArrowheads="1"/>
            </p:cNvSpPr>
            <p:nvPr/>
          </p:nvSpPr>
          <p:spPr bwMode="auto">
            <a:xfrm>
              <a:off x="1715" y="336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0" name="Rectangle 956"/>
            <p:cNvSpPr>
              <a:spLocks noChangeArrowheads="1"/>
            </p:cNvSpPr>
            <p:nvPr/>
          </p:nvSpPr>
          <p:spPr bwMode="auto">
            <a:xfrm>
              <a:off x="1772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1" name="Rectangle 957"/>
            <p:cNvSpPr>
              <a:spLocks noChangeArrowheads="1"/>
            </p:cNvSpPr>
            <p:nvPr/>
          </p:nvSpPr>
          <p:spPr bwMode="auto">
            <a:xfrm>
              <a:off x="1830" y="336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2" name="Rectangle 958"/>
            <p:cNvSpPr>
              <a:spLocks noChangeArrowheads="1"/>
            </p:cNvSpPr>
            <p:nvPr/>
          </p:nvSpPr>
          <p:spPr bwMode="auto">
            <a:xfrm>
              <a:off x="1887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3" name="Rectangle 959"/>
            <p:cNvSpPr>
              <a:spLocks noChangeArrowheads="1"/>
            </p:cNvSpPr>
            <p:nvPr/>
          </p:nvSpPr>
          <p:spPr bwMode="auto">
            <a:xfrm>
              <a:off x="1945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4" name="Rectangle 960"/>
            <p:cNvSpPr>
              <a:spLocks noChangeArrowheads="1"/>
            </p:cNvSpPr>
            <p:nvPr/>
          </p:nvSpPr>
          <p:spPr bwMode="auto">
            <a:xfrm>
              <a:off x="2003" y="336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5" name="Rectangle 961"/>
            <p:cNvSpPr>
              <a:spLocks noChangeArrowheads="1"/>
            </p:cNvSpPr>
            <p:nvPr/>
          </p:nvSpPr>
          <p:spPr bwMode="auto">
            <a:xfrm>
              <a:off x="2060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6" name="Rectangle 962"/>
            <p:cNvSpPr>
              <a:spLocks noChangeArrowheads="1"/>
            </p:cNvSpPr>
            <p:nvPr/>
          </p:nvSpPr>
          <p:spPr bwMode="auto">
            <a:xfrm>
              <a:off x="2118" y="336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7" name="Rectangle 963"/>
            <p:cNvSpPr>
              <a:spLocks noChangeArrowheads="1"/>
            </p:cNvSpPr>
            <p:nvPr/>
          </p:nvSpPr>
          <p:spPr bwMode="auto">
            <a:xfrm>
              <a:off x="2175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8" name="Rectangle 964"/>
            <p:cNvSpPr>
              <a:spLocks noChangeArrowheads="1"/>
            </p:cNvSpPr>
            <p:nvPr/>
          </p:nvSpPr>
          <p:spPr bwMode="auto">
            <a:xfrm>
              <a:off x="390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29" name="Rectangle 965"/>
            <p:cNvSpPr>
              <a:spLocks noChangeArrowheads="1"/>
            </p:cNvSpPr>
            <p:nvPr/>
          </p:nvSpPr>
          <p:spPr bwMode="auto">
            <a:xfrm>
              <a:off x="448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0" name="Rectangle 966"/>
            <p:cNvSpPr>
              <a:spLocks noChangeArrowheads="1"/>
            </p:cNvSpPr>
            <p:nvPr/>
          </p:nvSpPr>
          <p:spPr bwMode="auto">
            <a:xfrm>
              <a:off x="505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1" name="Rectangle 967"/>
            <p:cNvSpPr>
              <a:spLocks noChangeArrowheads="1"/>
            </p:cNvSpPr>
            <p:nvPr/>
          </p:nvSpPr>
          <p:spPr bwMode="auto">
            <a:xfrm>
              <a:off x="563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2" name="Rectangle 968"/>
            <p:cNvSpPr>
              <a:spLocks noChangeArrowheads="1"/>
            </p:cNvSpPr>
            <p:nvPr/>
          </p:nvSpPr>
          <p:spPr bwMode="auto">
            <a:xfrm>
              <a:off x="620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3" name="Rectangle 969"/>
            <p:cNvSpPr>
              <a:spLocks noChangeArrowheads="1"/>
            </p:cNvSpPr>
            <p:nvPr/>
          </p:nvSpPr>
          <p:spPr bwMode="auto">
            <a:xfrm>
              <a:off x="678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4" name="Rectangle 970"/>
            <p:cNvSpPr>
              <a:spLocks noChangeArrowheads="1"/>
            </p:cNvSpPr>
            <p:nvPr/>
          </p:nvSpPr>
          <p:spPr bwMode="auto">
            <a:xfrm>
              <a:off x="736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5" name="Rectangle 971"/>
            <p:cNvSpPr>
              <a:spLocks noChangeArrowheads="1"/>
            </p:cNvSpPr>
            <p:nvPr/>
          </p:nvSpPr>
          <p:spPr bwMode="auto">
            <a:xfrm>
              <a:off x="793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6" name="Rectangle 972"/>
            <p:cNvSpPr>
              <a:spLocks noChangeArrowheads="1"/>
            </p:cNvSpPr>
            <p:nvPr/>
          </p:nvSpPr>
          <p:spPr bwMode="auto">
            <a:xfrm>
              <a:off x="851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7" name="Rectangle 973"/>
            <p:cNvSpPr>
              <a:spLocks noChangeArrowheads="1"/>
            </p:cNvSpPr>
            <p:nvPr/>
          </p:nvSpPr>
          <p:spPr bwMode="auto">
            <a:xfrm>
              <a:off x="908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8" name="Rectangle 974"/>
            <p:cNvSpPr>
              <a:spLocks noChangeArrowheads="1"/>
            </p:cNvSpPr>
            <p:nvPr/>
          </p:nvSpPr>
          <p:spPr bwMode="auto">
            <a:xfrm>
              <a:off x="966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39" name="Rectangle 975"/>
            <p:cNvSpPr>
              <a:spLocks noChangeArrowheads="1"/>
            </p:cNvSpPr>
            <p:nvPr/>
          </p:nvSpPr>
          <p:spPr bwMode="auto">
            <a:xfrm>
              <a:off x="1024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0" name="Rectangle 976"/>
            <p:cNvSpPr>
              <a:spLocks noChangeArrowheads="1"/>
            </p:cNvSpPr>
            <p:nvPr/>
          </p:nvSpPr>
          <p:spPr bwMode="auto">
            <a:xfrm>
              <a:off x="1081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1" name="Rectangle 977"/>
            <p:cNvSpPr>
              <a:spLocks noChangeArrowheads="1"/>
            </p:cNvSpPr>
            <p:nvPr/>
          </p:nvSpPr>
          <p:spPr bwMode="auto">
            <a:xfrm>
              <a:off x="1139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2" name="Rectangle 978"/>
            <p:cNvSpPr>
              <a:spLocks noChangeArrowheads="1"/>
            </p:cNvSpPr>
            <p:nvPr/>
          </p:nvSpPr>
          <p:spPr bwMode="auto">
            <a:xfrm>
              <a:off x="1196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3" name="Rectangle 979"/>
            <p:cNvSpPr>
              <a:spLocks noChangeArrowheads="1"/>
            </p:cNvSpPr>
            <p:nvPr/>
          </p:nvSpPr>
          <p:spPr bwMode="auto">
            <a:xfrm>
              <a:off x="1254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4" name="Rectangle 980"/>
            <p:cNvSpPr>
              <a:spLocks noChangeArrowheads="1"/>
            </p:cNvSpPr>
            <p:nvPr/>
          </p:nvSpPr>
          <p:spPr bwMode="auto">
            <a:xfrm>
              <a:off x="1312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5" name="Rectangle 981"/>
            <p:cNvSpPr>
              <a:spLocks noChangeArrowheads="1"/>
            </p:cNvSpPr>
            <p:nvPr/>
          </p:nvSpPr>
          <p:spPr bwMode="auto">
            <a:xfrm>
              <a:off x="1369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6" name="Rectangle 982"/>
            <p:cNvSpPr>
              <a:spLocks noChangeArrowheads="1"/>
            </p:cNvSpPr>
            <p:nvPr/>
          </p:nvSpPr>
          <p:spPr bwMode="auto">
            <a:xfrm>
              <a:off x="1427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7" name="Rectangle 983"/>
            <p:cNvSpPr>
              <a:spLocks noChangeArrowheads="1"/>
            </p:cNvSpPr>
            <p:nvPr/>
          </p:nvSpPr>
          <p:spPr bwMode="auto">
            <a:xfrm>
              <a:off x="1484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8" name="Rectangle 984"/>
            <p:cNvSpPr>
              <a:spLocks noChangeArrowheads="1"/>
            </p:cNvSpPr>
            <p:nvPr/>
          </p:nvSpPr>
          <p:spPr bwMode="auto">
            <a:xfrm>
              <a:off x="1542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49" name="Rectangle 985"/>
            <p:cNvSpPr>
              <a:spLocks noChangeArrowheads="1"/>
            </p:cNvSpPr>
            <p:nvPr/>
          </p:nvSpPr>
          <p:spPr bwMode="auto">
            <a:xfrm>
              <a:off x="1599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0" name="Rectangle 986"/>
            <p:cNvSpPr>
              <a:spLocks noChangeArrowheads="1"/>
            </p:cNvSpPr>
            <p:nvPr/>
          </p:nvSpPr>
          <p:spPr bwMode="auto">
            <a:xfrm>
              <a:off x="1657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1" name="Rectangle 987"/>
            <p:cNvSpPr>
              <a:spLocks noChangeArrowheads="1"/>
            </p:cNvSpPr>
            <p:nvPr/>
          </p:nvSpPr>
          <p:spPr bwMode="auto">
            <a:xfrm>
              <a:off x="1715" y="342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2" name="Rectangle 988"/>
            <p:cNvSpPr>
              <a:spLocks noChangeArrowheads="1"/>
            </p:cNvSpPr>
            <p:nvPr/>
          </p:nvSpPr>
          <p:spPr bwMode="auto">
            <a:xfrm>
              <a:off x="1772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3" name="Rectangle 989"/>
            <p:cNvSpPr>
              <a:spLocks noChangeArrowheads="1"/>
            </p:cNvSpPr>
            <p:nvPr/>
          </p:nvSpPr>
          <p:spPr bwMode="auto">
            <a:xfrm>
              <a:off x="1830" y="342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4" name="Rectangle 990"/>
            <p:cNvSpPr>
              <a:spLocks noChangeArrowheads="1"/>
            </p:cNvSpPr>
            <p:nvPr/>
          </p:nvSpPr>
          <p:spPr bwMode="auto">
            <a:xfrm>
              <a:off x="1887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5" name="Rectangle 991"/>
            <p:cNvSpPr>
              <a:spLocks noChangeArrowheads="1"/>
            </p:cNvSpPr>
            <p:nvPr/>
          </p:nvSpPr>
          <p:spPr bwMode="auto">
            <a:xfrm>
              <a:off x="1945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6" name="Rectangle 992"/>
            <p:cNvSpPr>
              <a:spLocks noChangeArrowheads="1"/>
            </p:cNvSpPr>
            <p:nvPr/>
          </p:nvSpPr>
          <p:spPr bwMode="auto">
            <a:xfrm>
              <a:off x="2003" y="342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7" name="Rectangle 993"/>
            <p:cNvSpPr>
              <a:spLocks noChangeArrowheads="1"/>
            </p:cNvSpPr>
            <p:nvPr/>
          </p:nvSpPr>
          <p:spPr bwMode="auto">
            <a:xfrm>
              <a:off x="2060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8" name="Rectangle 994"/>
            <p:cNvSpPr>
              <a:spLocks noChangeArrowheads="1"/>
            </p:cNvSpPr>
            <p:nvPr/>
          </p:nvSpPr>
          <p:spPr bwMode="auto">
            <a:xfrm>
              <a:off x="2118" y="342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59" name="Rectangle 995"/>
            <p:cNvSpPr>
              <a:spLocks noChangeArrowheads="1"/>
            </p:cNvSpPr>
            <p:nvPr/>
          </p:nvSpPr>
          <p:spPr bwMode="auto">
            <a:xfrm>
              <a:off x="2175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0" name="Rectangle 996"/>
            <p:cNvSpPr>
              <a:spLocks noChangeArrowheads="1"/>
            </p:cNvSpPr>
            <p:nvPr/>
          </p:nvSpPr>
          <p:spPr bwMode="auto">
            <a:xfrm>
              <a:off x="390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1" name="Rectangle 997"/>
            <p:cNvSpPr>
              <a:spLocks noChangeArrowheads="1"/>
            </p:cNvSpPr>
            <p:nvPr/>
          </p:nvSpPr>
          <p:spPr bwMode="auto">
            <a:xfrm>
              <a:off x="448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2" name="Rectangle 998"/>
            <p:cNvSpPr>
              <a:spLocks noChangeArrowheads="1"/>
            </p:cNvSpPr>
            <p:nvPr/>
          </p:nvSpPr>
          <p:spPr bwMode="auto">
            <a:xfrm>
              <a:off x="505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3" name="Rectangle 999"/>
            <p:cNvSpPr>
              <a:spLocks noChangeArrowheads="1"/>
            </p:cNvSpPr>
            <p:nvPr/>
          </p:nvSpPr>
          <p:spPr bwMode="auto">
            <a:xfrm>
              <a:off x="563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4" name="Rectangle 1000"/>
            <p:cNvSpPr>
              <a:spLocks noChangeArrowheads="1"/>
            </p:cNvSpPr>
            <p:nvPr/>
          </p:nvSpPr>
          <p:spPr bwMode="auto">
            <a:xfrm>
              <a:off x="620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5" name="Rectangle 1001"/>
            <p:cNvSpPr>
              <a:spLocks noChangeArrowheads="1"/>
            </p:cNvSpPr>
            <p:nvPr/>
          </p:nvSpPr>
          <p:spPr bwMode="auto">
            <a:xfrm>
              <a:off x="678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6" name="Rectangle 1002"/>
            <p:cNvSpPr>
              <a:spLocks noChangeArrowheads="1"/>
            </p:cNvSpPr>
            <p:nvPr/>
          </p:nvSpPr>
          <p:spPr bwMode="auto">
            <a:xfrm>
              <a:off x="736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7" name="Rectangle 1003"/>
            <p:cNvSpPr>
              <a:spLocks noChangeArrowheads="1"/>
            </p:cNvSpPr>
            <p:nvPr/>
          </p:nvSpPr>
          <p:spPr bwMode="auto">
            <a:xfrm>
              <a:off x="793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8" name="Rectangle 1004"/>
            <p:cNvSpPr>
              <a:spLocks noChangeArrowheads="1"/>
            </p:cNvSpPr>
            <p:nvPr/>
          </p:nvSpPr>
          <p:spPr bwMode="auto">
            <a:xfrm>
              <a:off x="851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69" name="Rectangle 1005"/>
            <p:cNvSpPr>
              <a:spLocks noChangeArrowheads="1"/>
            </p:cNvSpPr>
            <p:nvPr/>
          </p:nvSpPr>
          <p:spPr bwMode="auto">
            <a:xfrm>
              <a:off x="908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0" name="Rectangle 1006"/>
            <p:cNvSpPr>
              <a:spLocks noChangeArrowheads="1"/>
            </p:cNvSpPr>
            <p:nvPr/>
          </p:nvSpPr>
          <p:spPr bwMode="auto">
            <a:xfrm>
              <a:off x="966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1" name="Rectangle 1007"/>
            <p:cNvSpPr>
              <a:spLocks noChangeArrowheads="1"/>
            </p:cNvSpPr>
            <p:nvPr/>
          </p:nvSpPr>
          <p:spPr bwMode="auto">
            <a:xfrm>
              <a:off x="1024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2" name="Rectangle 1008"/>
            <p:cNvSpPr>
              <a:spLocks noChangeArrowheads="1"/>
            </p:cNvSpPr>
            <p:nvPr/>
          </p:nvSpPr>
          <p:spPr bwMode="auto">
            <a:xfrm>
              <a:off x="1081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3" name="Rectangle 1009"/>
            <p:cNvSpPr>
              <a:spLocks noChangeArrowheads="1"/>
            </p:cNvSpPr>
            <p:nvPr/>
          </p:nvSpPr>
          <p:spPr bwMode="auto">
            <a:xfrm>
              <a:off x="1139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4" name="Rectangle 1010"/>
            <p:cNvSpPr>
              <a:spLocks noChangeArrowheads="1"/>
            </p:cNvSpPr>
            <p:nvPr/>
          </p:nvSpPr>
          <p:spPr bwMode="auto">
            <a:xfrm>
              <a:off x="1196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5" name="Rectangle 1011"/>
            <p:cNvSpPr>
              <a:spLocks noChangeArrowheads="1"/>
            </p:cNvSpPr>
            <p:nvPr/>
          </p:nvSpPr>
          <p:spPr bwMode="auto">
            <a:xfrm>
              <a:off x="1254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6" name="Rectangle 1012"/>
            <p:cNvSpPr>
              <a:spLocks noChangeArrowheads="1"/>
            </p:cNvSpPr>
            <p:nvPr/>
          </p:nvSpPr>
          <p:spPr bwMode="auto">
            <a:xfrm>
              <a:off x="1312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7" name="Rectangle 1013"/>
            <p:cNvSpPr>
              <a:spLocks noChangeArrowheads="1"/>
            </p:cNvSpPr>
            <p:nvPr/>
          </p:nvSpPr>
          <p:spPr bwMode="auto">
            <a:xfrm>
              <a:off x="1369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8" name="Rectangle 1014"/>
            <p:cNvSpPr>
              <a:spLocks noChangeArrowheads="1"/>
            </p:cNvSpPr>
            <p:nvPr/>
          </p:nvSpPr>
          <p:spPr bwMode="auto">
            <a:xfrm>
              <a:off x="1427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79" name="Rectangle 1015"/>
            <p:cNvSpPr>
              <a:spLocks noChangeArrowheads="1"/>
            </p:cNvSpPr>
            <p:nvPr/>
          </p:nvSpPr>
          <p:spPr bwMode="auto">
            <a:xfrm>
              <a:off x="1484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0" name="Rectangle 1016"/>
            <p:cNvSpPr>
              <a:spLocks noChangeArrowheads="1"/>
            </p:cNvSpPr>
            <p:nvPr/>
          </p:nvSpPr>
          <p:spPr bwMode="auto">
            <a:xfrm>
              <a:off x="1542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1" name="Rectangle 1017"/>
            <p:cNvSpPr>
              <a:spLocks noChangeArrowheads="1"/>
            </p:cNvSpPr>
            <p:nvPr/>
          </p:nvSpPr>
          <p:spPr bwMode="auto">
            <a:xfrm>
              <a:off x="1599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2" name="Rectangle 1018"/>
            <p:cNvSpPr>
              <a:spLocks noChangeArrowheads="1"/>
            </p:cNvSpPr>
            <p:nvPr/>
          </p:nvSpPr>
          <p:spPr bwMode="auto">
            <a:xfrm>
              <a:off x="1657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3" name="Rectangle 1019"/>
            <p:cNvSpPr>
              <a:spLocks noChangeArrowheads="1"/>
            </p:cNvSpPr>
            <p:nvPr/>
          </p:nvSpPr>
          <p:spPr bwMode="auto">
            <a:xfrm>
              <a:off x="1715" y="348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4" name="Rectangle 1020"/>
            <p:cNvSpPr>
              <a:spLocks noChangeArrowheads="1"/>
            </p:cNvSpPr>
            <p:nvPr/>
          </p:nvSpPr>
          <p:spPr bwMode="auto">
            <a:xfrm>
              <a:off x="1772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5" name="Rectangle 1021"/>
            <p:cNvSpPr>
              <a:spLocks noChangeArrowheads="1"/>
            </p:cNvSpPr>
            <p:nvPr/>
          </p:nvSpPr>
          <p:spPr bwMode="auto">
            <a:xfrm>
              <a:off x="1830" y="348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6" name="Rectangle 1022"/>
            <p:cNvSpPr>
              <a:spLocks noChangeArrowheads="1"/>
            </p:cNvSpPr>
            <p:nvPr/>
          </p:nvSpPr>
          <p:spPr bwMode="auto">
            <a:xfrm>
              <a:off x="1887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7" name="Rectangle 1023"/>
            <p:cNvSpPr>
              <a:spLocks noChangeArrowheads="1"/>
            </p:cNvSpPr>
            <p:nvPr/>
          </p:nvSpPr>
          <p:spPr bwMode="auto">
            <a:xfrm>
              <a:off x="1945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8" name="Rectangle 0"/>
            <p:cNvSpPr>
              <a:spLocks noChangeArrowheads="1"/>
            </p:cNvSpPr>
            <p:nvPr/>
          </p:nvSpPr>
          <p:spPr bwMode="auto">
            <a:xfrm>
              <a:off x="2003" y="348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89" name="Rectangle 1"/>
            <p:cNvSpPr>
              <a:spLocks noChangeArrowheads="1"/>
            </p:cNvSpPr>
            <p:nvPr/>
          </p:nvSpPr>
          <p:spPr bwMode="auto">
            <a:xfrm>
              <a:off x="2060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90" name="Rectangle 2"/>
            <p:cNvSpPr>
              <a:spLocks noChangeArrowheads="1"/>
            </p:cNvSpPr>
            <p:nvPr/>
          </p:nvSpPr>
          <p:spPr bwMode="auto">
            <a:xfrm>
              <a:off x="2118" y="348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91" name="Rectangle 3"/>
            <p:cNvSpPr>
              <a:spLocks noChangeArrowheads="1"/>
            </p:cNvSpPr>
            <p:nvPr/>
          </p:nvSpPr>
          <p:spPr bwMode="auto">
            <a:xfrm>
              <a:off x="2175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92" name="Rectangle 4"/>
            <p:cNvSpPr>
              <a:spLocks noChangeArrowheads="1"/>
            </p:cNvSpPr>
            <p:nvPr/>
          </p:nvSpPr>
          <p:spPr bwMode="auto">
            <a:xfrm>
              <a:off x="390" y="1699"/>
              <a:ext cx="1843" cy="184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</p:grpSp>
      <p:grpSp>
        <p:nvGrpSpPr>
          <p:cNvPr id="140293" name="Group 5"/>
          <p:cNvGrpSpPr>
            <a:grpSpLocks/>
          </p:cNvGrpSpPr>
          <p:nvPr/>
        </p:nvGrpSpPr>
        <p:grpSpPr bwMode="auto">
          <a:xfrm rot="-5400000">
            <a:off x="3883819" y="4474369"/>
            <a:ext cx="2835275" cy="642937"/>
            <a:chOff x="2954" y="1719"/>
            <a:chExt cx="5686" cy="4021"/>
          </a:xfrm>
        </p:grpSpPr>
        <p:sp>
          <p:nvSpPr>
            <p:cNvPr id="140294" name="Freeform 6"/>
            <p:cNvSpPr>
              <a:spLocks/>
            </p:cNvSpPr>
            <p:nvPr/>
          </p:nvSpPr>
          <p:spPr bwMode="auto">
            <a:xfrm>
              <a:off x="2954" y="1719"/>
              <a:ext cx="2055" cy="2986"/>
            </a:xfrm>
            <a:custGeom>
              <a:avLst/>
              <a:gdLst>
                <a:gd name="T0" fmla="*/ 30 w 2055"/>
                <a:gd name="T1" fmla="*/ 1830 h 2986"/>
                <a:gd name="T2" fmla="*/ 75 w 2055"/>
                <a:gd name="T3" fmla="*/ 1560 h 2986"/>
                <a:gd name="T4" fmla="*/ 120 w 2055"/>
                <a:gd name="T5" fmla="*/ 1290 h 2986"/>
                <a:gd name="T6" fmla="*/ 180 w 2055"/>
                <a:gd name="T7" fmla="*/ 1050 h 2986"/>
                <a:gd name="T8" fmla="*/ 225 w 2055"/>
                <a:gd name="T9" fmla="*/ 810 h 2986"/>
                <a:gd name="T10" fmla="*/ 270 w 2055"/>
                <a:gd name="T11" fmla="*/ 615 h 2986"/>
                <a:gd name="T12" fmla="*/ 315 w 2055"/>
                <a:gd name="T13" fmla="*/ 420 h 2986"/>
                <a:gd name="T14" fmla="*/ 375 w 2055"/>
                <a:gd name="T15" fmla="*/ 270 h 2986"/>
                <a:gd name="T16" fmla="*/ 420 w 2055"/>
                <a:gd name="T17" fmla="*/ 150 h 2986"/>
                <a:gd name="T18" fmla="*/ 465 w 2055"/>
                <a:gd name="T19" fmla="*/ 75 h 2986"/>
                <a:gd name="T20" fmla="*/ 510 w 2055"/>
                <a:gd name="T21" fmla="*/ 15 h 2986"/>
                <a:gd name="T22" fmla="*/ 570 w 2055"/>
                <a:gd name="T23" fmla="*/ 0 h 2986"/>
                <a:gd name="T24" fmla="*/ 615 w 2055"/>
                <a:gd name="T25" fmla="*/ 30 h 2986"/>
                <a:gd name="T26" fmla="*/ 660 w 2055"/>
                <a:gd name="T27" fmla="*/ 90 h 2986"/>
                <a:gd name="T28" fmla="*/ 705 w 2055"/>
                <a:gd name="T29" fmla="*/ 180 h 2986"/>
                <a:gd name="T30" fmla="*/ 765 w 2055"/>
                <a:gd name="T31" fmla="*/ 285 h 2986"/>
                <a:gd name="T32" fmla="*/ 810 w 2055"/>
                <a:gd name="T33" fmla="*/ 435 h 2986"/>
                <a:gd name="T34" fmla="*/ 855 w 2055"/>
                <a:gd name="T35" fmla="*/ 615 h 2986"/>
                <a:gd name="T36" fmla="*/ 900 w 2055"/>
                <a:gd name="T37" fmla="*/ 795 h 2986"/>
                <a:gd name="T38" fmla="*/ 960 w 2055"/>
                <a:gd name="T39" fmla="*/ 1005 h 2986"/>
                <a:gd name="T40" fmla="*/ 1005 w 2055"/>
                <a:gd name="T41" fmla="*/ 1215 h 2986"/>
                <a:gd name="T42" fmla="*/ 1050 w 2055"/>
                <a:gd name="T43" fmla="*/ 1440 h 2986"/>
                <a:gd name="T44" fmla="*/ 1095 w 2055"/>
                <a:gd name="T45" fmla="*/ 1665 h 2986"/>
                <a:gd name="T46" fmla="*/ 1155 w 2055"/>
                <a:gd name="T47" fmla="*/ 1875 h 2986"/>
                <a:gd name="T48" fmla="*/ 1200 w 2055"/>
                <a:gd name="T49" fmla="*/ 2085 h 2986"/>
                <a:gd name="T50" fmla="*/ 1245 w 2055"/>
                <a:gd name="T51" fmla="*/ 2280 h 2986"/>
                <a:gd name="T52" fmla="*/ 1290 w 2055"/>
                <a:gd name="T53" fmla="*/ 2460 h 2986"/>
                <a:gd name="T54" fmla="*/ 1350 w 2055"/>
                <a:gd name="T55" fmla="*/ 2610 h 2986"/>
                <a:gd name="T56" fmla="*/ 1395 w 2055"/>
                <a:gd name="T57" fmla="*/ 2745 h 2986"/>
                <a:gd name="T58" fmla="*/ 1440 w 2055"/>
                <a:gd name="T59" fmla="*/ 2850 h 2986"/>
                <a:gd name="T60" fmla="*/ 1485 w 2055"/>
                <a:gd name="T61" fmla="*/ 2926 h 2986"/>
                <a:gd name="T62" fmla="*/ 1545 w 2055"/>
                <a:gd name="T63" fmla="*/ 2971 h 2986"/>
                <a:gd name="T64" fmla="*/ 1590 w 2055"/>
                <a:gd name="T65" fmla="*/ 2986 h 2986"/>
                <a:gd name="T66" fmla="*/ 1635 w 2055"/>
                <a:gd name="T67" fmla="*/ 2971 h 2986"/>
                <a:gd name="T68" fmla="*/ 1680 w 2055"/>
                <a:gd name="T69" fmla="*/ 2926 h 2986"/>
                <a:gd name="T70" fmla="*/ 1740 w 2055"/>
                <a:gd name="T71" fmla="*/ 2866 h 2986"/>
                <a:gd name="T72" fmla="*/ 1785 w 2055"/>
                <a:gd name="T73" fmla="*/ 2760 h 2986"/>
                <a:gd name="T74" fmla="*/ 1830 w 2055"/>
                <a:gd name="T75" fmla="*/ 2655 h 2986"/>
                <a:gd name="T76" fmla="*/ 1875 w 2055"/>
                <a:gd name="T77" fmla="*/ 2520 h 2986"/>
                <a:gd name="T78" fmla="*/ 1935 w 2055"/>
                <a:gd name="T79" fmla="*/ 2370 h 2986"/>
                <a:gd name="T80" fmla="*/ 1980 w 2055"/>
                <a:gd name="T81" fmla="*/ 2205 h 2986"/>
                <a:gd name="T82" fmla="*/ 2025 w 2055"/>
                <a:gd name="T83" fmla="*/ 2055 h 2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55" h="2986">
                  <a:moveTo>
                    <a:pt x="0" y="2010"/>
                  </a:moveTo>
                  <a:lnTo>
                    <a:pt x="15" y="1920"/>
                  </a:lnTo>
                  <a:lnTo>
                    <a:pt x="30" y="1830"/>
                  </a:lnTo>
                  <a:lnTo>
                    <a:pt x="45" y="1740"/>
                  </a:lnTo>
                  <a:lnTo>
                    <a:pt x="60" y="1650"/>
                  </a:lnTo>
                  <a:lnTo>
                    <a:pt x="75" y="1560"/>
                  </a:lnTo>
                  <a:lnTo>
                    <a:pt x="90" y="1470"/>
                  </a:lnTo>
                  <a:lnTo>
                    <a:pt x="105" y="1380"/>
                  </a:lnTo>
                  <a:lnTo>
                    <a:pt x="120" y="1290"/>
                  </a:lnTo>
                  <a:lnTo>
                    <a:pt x="135" y="1215"/>
                  </a:lnTo>
                  <a:lnTo>
                    <a:pt x="150" y="1125"/>
                  </a:lnTo>
                  <a:lnTo>
                    <a:pt x="180" y="1050"/>
                  </a:lnTo>
                  <a:lnTo>
                    <a:pt x="195" y="960"/>
                  </a:lnTo>
                  <a:lnTo>
                    <a:pt x="210" y="885"/>
                  </a:lnTo>
                  <a:lnTo>
                    <a:pt x="225" y="810"/>
                  </a:lnTo>
                  <a:lnTo>
                    <a:pt x="240" y="750"/>
                  </a:lnTo>
                  <a:lnTo>
                    <a:pt x="255" y="675"/>
                  </a:lnTo>
                  <a:lnTo>
                    <a:pt x="270" y="615"/>
                  </a:lnTo>
                  <a:lnTo>
                    <a:pt x="285" y="540"/>
                  </a:lnTo>
                  <a:lnTo>
                    <a:pt x="300" y="480"/>
                  </a:lnTo>
                  <a:lnTo>
                    <a:pt x="315" y="420"/>
                  </a:lnTo>
                  <a:lnTo>
                    <a:pt x="330" y="375"/>
                  </a:lnTo>
                  <a:lnTo>
                    <a:pt x="345" y="315"/>
                  </a:lnTo>
                  <a:lnTo>
                    <a:pt x="375" y="270"/>
                  </a:lnTo>
                  <a:lnTo>
                    <a:pt x="390" y="225"/>
                  </a:lnTo>
                  <a:lnTo>
                    <a:pt x="405" y="195"/>
                  </a:lnTo>
                  <a:lnTo>
                    <a:pt x="420" y="150"/>
                  </a:lnTo>
                  <a:lnTo>
                    <a:pt x="435" y="120"/>
                  </a:lnTo>
                  <a:lnTo>
                    <a:pt x="450" y="90"/>
                  </a:lnTo>
                  <a:lnTo>
                    <a:pt x="465" y="75"/>
                  </a:lnTo>
                  <a:lnTo>
                    <a:pt x="480" y="45"/>
                  </a:lnTo>
                  <a:lnTo>
                    <a:pt x="495" y="30"/>
                  </a:lnTo>
                  <a:lnTo>
                    <a:pt x="510" y="15"/>
                  </a:lnTo>
                  <a:lnTo>
                    <a:pt x="525" y="15"/>
                  </a:lnTo>
                  <a:lnTo>
                    <a:pt x="540" y="0"/>
                  </a:lnTo>
                  <a:lnTo>
                    <a:pt x="570" y="0"/>
                  </a:lnTo>
                  <a:lnTo>
                    <a:pt x="585" y="15"/>
                  </a:lnTo>
                  <a:lnTo>
                    <a:pt x="600" y="15"/>
                  </a:lnTo>
                  <a:lnTo>
                    <a:pt x="615" y="30"/>
                  </a:lnTo>
                  <a:lnTo>
                    <a:pt x="630" y="45"/>
                  </a:lnTo>
                  <a:lnTo>
                    <a:pt x="645" y="60"/>
                  </a:lnTo>
                  <a:lnTo>
                    <a:pt x="660" y="90"/>
                  </a:lnTo>
                  <a:lnTo>
                    <a:pt x="675" y="105"/>
                  </a:lnTo>
                  <a:lnTo>
                    <a:pt x="690" y="135"/>
                  </a:lnTo>
                  <a:lnTo>
                    <a:pt x="705" y="180"/>
                  </a:lnTo>
                  <a:lnTo>
                    <a:pt x="720" y="210"/>
                  </a:lnTo>
                  <a:lnTo>
                    <a:pt x="735" y="255"/>
                  </a:lnTo>
                  <a:lnTo>
                    <a:pt x="765" y="285"/>
                  </a:lnTo>
                  <a:lnTo>
                    <a:pt x="780" y="345"/>
                  </a:lnTo>
                  <a:lnTo>
                    <a:pt x="795" y="390"/>
                  </a:lnTo>
                  <a:lnTo>
                    <a:pt x="810" y="435"/>
                  </a:lnTo>
                  <a:lnTo>
                    <a:pt x="825" y="495"/>
                  </a:lnTo>
                  <a:lnTo>
                    <a:pt x="840" y="555"/>
                  </a:lnTo>
                  <a:lnTo>
                    <a:pt x="855" y="615"/>
                  </a:lnTo>
                  <a:lnTo>
                    <a:pt x="870" y="675"/>
                  </a:lnTo>
                  <a:lnTo>
                    <a:pt x="885" y="735"/>
                  </a:lnTo>
                  <a:lnTo>
                    <a:pt x="900" y="795"/>
                  </a:lnTo>
                  <a:lnTo>
                    <a:pt x="915" y="870"/>
                  </a:lnTo>
                  <a:lnTo>
                    <a:pt x="945" y="930"/>
                  </a:lnTo>
                  <a:lnTo>
                    <a:pt x="960" y="1005"/>
                  </a:lnTo>
                  <a:lnTo>
                    <a:pt x="975" y="1080"/>
                  </a:lnTo>
                  <a:lnTo>
                    <a:pt x="990" y="1140"/>
                  </a:lnTo>
                  <a:lnTo>
                    <a:pt x="1005" y="1215"/>
                  </a:lnTo>
                  <a:lnTo>
                    <a:pt x="1020" y="1290"/>
                  </a:lnTo>
                  <a:lnTo>
                    <a:pt x="1035" y="1365"/>
                  </a:lnTo>
                  <a:lnTo>
                    <a:pt x="1050" y="1440"/>
                  </a:lnTo>
                  <a:lnTo>
                    <a:pt x="1065" y="1515"/>
                  </a:lnTo>
                  <a:lnTo>
                    <a:pt x="1080" y="1590"/>
                  </a:lnTo>
                  <a:lnTo>
                    <a:pt x="1095" y="1665"/>
                  </a:lnTo>
                  <a:lnTo>
                    <a:pt x="1110" y="1725"/>
                  </a:lnTo>
                  <a:lnTo>
                    <a:pt x="1140" y="1800"/>
                  </a:lnTo>
                  <a:lnTo>
                    <a:pt x="1155" y="1875"/>
                  </a:lnTo>
                  <a:lnTo>
                    <a:pt x="1170" y="1950"/>
                  </a:lnTo>
                  <a:lnTo>
                    <a:pt x="1185" y="2010"/>
                  </a:lnTo>
                  <a:lnTo>
                    <a:pt x="1200" y="2085"/>
                  </a:lnTo>
                  <a:lnTo>
                    <a:pt x="1215" y="2145"/>
                  </a:lnTo>
                  <a:lnTo>
                    <a:pt x="1230" y="2220"/>
                  </a:lnTo>
                  <a:lnTo>
                    <a:pt x="1245" y="2280"/>
                  </a:lnTo>
                  <a:lnTo>
                    <a:pt x="1260" y="2340"/>
                  </a:lnTo>
                  <a:lnTo>
                    <a:pt x="1275" y="2400"/>
                  </a:lnTo>
                  <a:lnTo>
                    <a:pt x="1290" y="2460"/>
                  </a:lnTo>
                  <a:lnTo>
                    <a:pt x="1305" y="2505"/>
                  </a:lnTo>
                  <a:lnTo>
                    <a:pt x="1335" y="2565"/>
                  </a:lnTo>
                  <a:lnTo>
                    <a:pt x="1350" y="2610"/>
                  </a:lnTo>
                  <a:lnTo>
                    <a:pt x="1365" y="2655"/>
                  </a:lnTo>
                  <a:lnTo>
                    <a:pt x="1380" y="2700"/>
                  </a:lnTo>
                  <a:lnTo>
                    <a:pt x="1395" y="2745"/>
                  </a:lnTo>
                  <a:lnTo>
                    <a:pt x="1410" y="2775"/>
                  </a:lnTo>
                  <a:lnTo>
                    <a:pt x="1425" y="2820"/>
                  </a:lnTo>
                  <a:lnTo>
                    <a:pt x="1440" y="2850"/>
                  </a:lnTo>
                  <a:lnTo>
                    <a:pt x="1455" y="2881"/>
                  </a:lnTo>
                  <a:lnTo>
                    <a:pt x="1470" y="2896"/>
                  </a:lnTo>
                  <a:lnTo>
                    <a:pt x="1485" y="2926"/>
                  </a:lnTo>
                  <a:lnTo>
                    <a:pt x="1500" y="2941"/>
                  </a:lnTo>
                  <a:lnTo>
                    <a:pt x="1530" y="2956"/>
                  </a:lnTo>
                  <a:lnTo>
                    <a:pt x="1545" y="2971"/>
                  </a:lnTo>
                  <a:lnTo>
                    <a:pt x="1560" y="2971"/>
                  </a:lnTo>
                  <a:lnTo>
                    <a:pt x="1575" y="2986"/>
                  </a:lnTo>
                  <a:lnTo>
                    <a:pt x="1590" y="2986"/>
                  </a:lnTo>
                  <a:lnTo>
                    <a:pt x="1605" y="2986"/>
                  </a:lnTo>
                  <a:lnTo>
                    <a:pt x="1620" y="2986"/>
                  </a:lnTo>
                  <a:lnTo>
                    <a:pt x="1635" y="2971"/>
                  </a:lnTo>
                  <a:lnTo>
                    <a:pt x="1650" y="2956"/>
                  </a:lnTo>
                  <a:lnTo>
                    <a:pt x="1665" y="2941"/>
                  </a:lnTo>
                  <a:lnTo>
                    <a:pt x="1680" y="2926"/>
                  </a:lnTo>
                  <a:lnTo>
                    <a:pt x="1710" y="2911"/>
                  </a:lnTo>
                  <a:lnTo>
                    <a:pt x="1725" y="2881"/>
                  </a:lnTo>
                  <a:lnTo>
                    <a:pt x="1740" y="2866"/>
                  </a:lnTo>
                  <a:lnTo>
                    <a:pt x="1755" y="2835"/>
                  </a:lnTo>
                  <a:lnTo>
                    <a:pt x="1770" y="2805"/>
                  </a:lnTo>
                  <a:lnTo>
                    <a:pt x="1785" y="2760"/>
                  </a:lnTo>
                  <a:lnTo>
                    <a:pt x="1800" y="2730"/>
                  </a:lnTo>
                  <a:lnTo>
                    <a:pt x="1815" y="2685"/>
                  </a:lnTo>
                  <a:lnTo>
                    <a:pt x="1830" y="2655"/>
                  </a:lnTo>
                  <a:lnTo>
                    <a:pt x="1845" y="2610"/>
                  </a:lnTo>
                  <a:lnTo>
                    <a:pt x="1860" y="2565"/>
                  </a:lnTo>
                  <a:lnTo>
                    <a:pt x="1875" y="2520"/>
                  </a:lnTo>
                  <a:lnTo>
                    <a:pt x="1905" y="2475"/>
                  </a:lnTo>
                  <a:lnTo>
                    <a:pt x="1920" y="2415"/>
                  </a:lnTo>
                  <a:lnTo>
                    <a:pt x="1935" y="2370"/>
                  </a:lnTo>
                  <a:lnTo>
                    <a:pt x="1950" y="2310"/>
                  </a:lnTo>
                  <a:lnTo>
                    <a:pt x="1965" y="2265"/>
                  </a:lnTo>
                  <a:lnTo>
                    <a:pt x="1980" y="2205"/>
                  </a:lnTo>
                  <a:lnTo>
                    <a:pt x="1995" y="2160"/>
                  </a:lnTo>
                  <a:lnTo>
                    <a:pt x="2010" y="2100"/>
                  </a:lnTo>
                  <a:lnTo>
                    <a:pt x="2025" y="2055"/>
                  </a:lnTo>
                  <a:lnTo>
                    <a:pt x="2040" y="1995"/>
                  </a:lnTo>
                  <a:lnTo>
                    <a:pt x="2055" y="1935"/>
                  </a:lnTo>
                </a:path>
              </a:pathLst>
            </a:custGeom>
            <a:noFill/>
            <a:ln w="2794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95" name="Freeform 7"/>
            <p:cNvSpPr>
              <a:spLocks/>
            </p:cNvSpPr>
            <p:nvPr/>
          </p:nvSpPr>
          <p:spPr bwMode="auto">
            <a:xfrm>
              <a:off x="5009" y="2754"/>
              <a:ext cx="2071" cy="2986"/>
            </a:xfrm>
            <a:custGeom>
              <a:avLst/>
              <a:gdLst>
                <a:gd name="T0" fmla="*/ 45 w 2071"/>
                <a:gd name="T1" fmla="*/ 795 h 2986"/>
                <a:gd name="T2" fmla="*/ 90 w 2071"/>
                <a:gd name="T3" fmla="*/ 630 h 2986"/>
                <a:gd name="T4" fmla="*/ 135 w 2071"/>
                <a:gd name="T5" fmla="*/ 480 h 2986"/>
                <a:gd name="T6" fmla="*/ 180 w 2071"/>
                <a:gd name="T7" fmla="*/ 345 h 2986"/>
                <a:gd name="T8" fmla="*/ 240 w 2071"/>
                <a:gd name="T9" fmla="*/ 240 h 2986"/>
                <a:gd name="T10" fmla="*/ 285 w 2071"/>
                <a:gd name="T11" fmla="*/ 135 h 2986"/>
                <a:gd name="T12" fmla="*/ 330 w 2071"/>
                <a:gd name="T13" fmla="*/ 60 h 2986"/>
                <a:gd name="T14" fmla="*/ 375 w 2071"/>
                <a:gd name="T15" fmla="*/ 15 h 2986"/>
                <a:gd name="T16" fmla="*/ 435 w 2071"/>
                <a:gd name="T17" fmla="*/ 0 h 2986"/>
                <a:gd name="T18" fmla="*/ 480 w 2071"/>
                <a:gd name="T19" fmla="*/ 15 h 2986"/>
                <a:gd name="T20" fmla="*/ 525 w 2071"/>
                <a:gd name="T21" fmla="*/ 60 h 2986"/>
                <a:gd name="T22" fmla="*/ 570 w 2071"/>
                <a:gd name="T23" fmla="*/ 135 h 2986"/>
                <a:gd name="T24" fmla="*/ 630 w 2071"/>
                <a:gd name="T25" fmla="*/ 240 h 2986"/>
                <a:gd name="T26" fmla="*/ 675 w 2071"/>
                <a:gd name="T27" fmla="*/ 360 h 2986"/>
                <a:gd name="T28" fmla="*/ 720 w 2071"/>
                <a:gd name="T29" fmla="*/ 510 h 2986"/>
                <a:gd name="T30" fmla="*/ 765 w 2071"/>
                <a:gd name="T31" fmla="*/ 690 h 2986"/>
                <a:gd name="T32" fmla="*/ 826 w 2071"/>
                <a:gd name="T33" fmla="*/ 885 h 2986"/>
                <a:gd name="T34" fmla="*/ 871 w 2071"/>
                <a:gd name="T35" fmla="*/ 1095 h 2986"/>
                <a:gd name="T36" fmla="*/ 916 w 2071"/>
                <a:gd name="T37" fmla="*/ 1305 h 2986"/>
                <a:gd name="T38" fmla="*/ 961 w 2071"/>
                <a:gd name="T39" fmla="*/ 1530 h 2986"/>
                <a:gd name="T40" fmla="*/ 1021 w 2071"/>
                <a:gd name="T41" fmla="*/ 1740 h 2986"/>
                <a:gd name="T42" fmla="*/ 1066 w 2071"/>
                <a:gd name="T43" fmla="*/ 1966 h 2986"/>
                <a:gd name="T44" fmla="*/ 1111 w 2071"/>
                <a:gd name="T45" fmla="*/ 2176 h 2986"/>
                <a:gd name="T46" fmla="*/ 1156 w 2071"/>
                <a:gd name="T47" fmla="*/ 2356 h 2986"/>
                <a:gd name="T48" fmla="*/ 1216 w 2071"/>
                <a:gd name="T49" fmla="*/ 2536 h 2986"/>
                <a:gd name="T50" fmla="*/ 1261 w 2071"/>
                <a:gd name="T51" fmla="*/ 2686 h 2986"/>
                <a:gd name="T52" fmla="*/ 1306 w 2071"/>
                <a:gd name="T53" fmla="*/ 2806 h 2986"/>
                <a:gd name="T54" fmla="*/ 1351 w 2071"/>
                <a:gd name="T55" fmla="*/ 2896 h 2986"/>
                <a:gd name="T56" fmla="*/ 1411 w 2071"/>
                <a:gd name="T57" fmla="*/ 2956 h 2986"/>
                <a:gd name="T58" fmla="*/ 1456 w 2071"/>
                <a:gd name="T59" fmla="*/ 2986 h 2986"/>
                <a:gd name="T60" fmla="*/ 1501 w 2071"/>
                <a:gd name="T61" fmla="*/ 2971 h 2986"/>
                <a:gd name="T62" fmla="*/ 1546 w 2071"/>
                <a:gd name="T63" fmla="*/ 2926 h 2986"/>
                <a:gd name="T64" fmla="*/ 1606 w 2071"/>
                <a:gd name="T65" fmla="*/ 2851 h 2986"/>
                <a:gd name="T66" fmla="*/ 1651 w 2071"/>
                <a:gd name="T67" fmla="*/ 2731 h 2986"/>
                <a:gd name="T68" fmla="*/ 1696 w 2071"/>
                <a:gd name="T69" fmla="*/ 2581 h 2986"/>
                <a:gd name="T70" fmla="*/ 1741 w 2071"/>
                <a:gd name="T71" fmla="*/ 2401 h 2986"/>
                <a:gd name="T72" fmla="*/ 1801 w 2071"/>
                <a:gd name="T73" fmla="*/ 2191 h 2986"/>
                <a:gd name="T74" fmla="*/ 1846 w 2071"/>
                <a:gd name="T75" fmla="*/ 1966 h 2986"/>
                <a:gd name="T76" fmla="*/ 1891 w 2071"/>
                <a:gd name="T77" fmla="*/ 1725 h 2986"/>
                <a:gd name="T78" fmla="*/ 1936 w 2071"/>
                <a:gd name="T79" fmla="*/ 1455 h 2986"/>
                <a:gd name="T80" fmla="*/ 1996 w 2071"/>
                <a:gd name="T81" fmla="*/ 1185 h 2986"/>
                <a:gd name="T82" fmla="*/ 2041 w 2071"/>
                <a:gd name="T83" fmla="*/ 915 h 2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71" h="2986">
                  <a:moveTo>
                    <a:pt x="0" y="900"/>
                  </a:moveTo>
                  <a:lnTo>
                    <a:pt x="15" y="855"/>
                  </a:lnTo>
                  <a:lnTo>
                    <a:pt x="45" y="795"/>
                  </a:lnTo>
                  <a:lnTo>
                    <a:pt x="60" y="735"/>
                  </a:lnTo>
                  <a:lnTo>
                    <a:pt x="75" y="690"/>
                  </a:lnTo>
                  <a:lnTo>
                    <a:pt x="90" y="630"/>
                  </a:lnTo>
                  <a:lnTo>
                    <a:pt x="105" y="585"/>
                  </a:lnTo>
                  <a:lnTo>
                    <a:pt x="120" y="540"/>
                  </a:lnTo>
                  <a:lnTo>
                    <a:pt x="135" y="480"/>
                  </a:lnTo>
                  <a:lnTo>
                    <a:pt x="150" y="435"/>
                  </a:lnTo>
                  <a:lnTo>
                    <a:pt x="165" y="390"/>
                  </a:lnTo>
                  <a:lnTo>
                    <a:pt x="180" y="345"/>
                  </a:lnTo>
                  <a:lnTo>
                    <a:pt x="195" y="315"/>
                  </a:lnTo>
                  <a:lnTo>
                    <a:pt x="210" y="270"/>
                  </a:lnTo>
                  <a:lnTo>
                    <a:pt x="240" y="240"/>
                  </a:lnTo>
                  <a:lnTo>
                    <a:pt x="255" y="195"/>
                  </a:lnTo>
                  <a:lnTo>
                    <a:pt x="270" y="165"/>
                  </a:lnTo>
                  <a:lnTo>
                    <a:pt x="285" y="135"/>
                  </a:lnTo>
                  <a:lnTo>
                    <a:pt x="300" y="105"/>
                  </a:lnTo>
                  <a:lnTo>
                    <a:pt x="315" y="90"/>
                  </a:lnTo>
                  <a:lnTo>
                    <a:pt x="330" y="60"/>
                  </a:lnTo>
                  <a:lnTo>
                    <a:pt x="345" y="45"/>
                  </a:lnTo>
                  <a:lnTo>
                    <a:pt x="360" y="30"/>
                  </a:lnTo>
                  <a:lnTo>
                    <a:pt x="375" y="15"/>
                  </a:lnTo>
                  <a:lnTo>
                    <a:pt x="390" y="15"/>
                  </a:lnTo>
                  <a:lnTo>
                    <a:pt x="420" y="0"/>
                  </a:lnTo>
                  <a:lnTo>
                    <a:pt x="435" y="0"/>
                  </a:lnTo>
                  <a:lnTo>
                    <a:pt x="450" y="0"/>
                  </a:lnTo>
                  <a:lnTo>
                    <a:pt x="465" y="15"/>
                  </a:lnTo>
                  <a:lnTo>
                    <a:pt x="480" y="15"/>
                  </a:lnTo>
                  <a:lnTo>
                    <a:pt x="495" y="30"/>
                  </a:lnTo>
                  <a:lnTo>
                    <a:pt x="510" y="45"/>
                  </a:lnTo>
                  <a:lnTo>
                    <a:pt x="525" y="60"/>
                  </a:lnTo>
                  <a:lnTo>
                    <a:pt x="540" y="75"/>
                  </a:lnTo>
                  <a:lnTo>
                    <a:pt x="555" y="105"/>
                  </a:lnTo>
                  <a:lnTo>
                    <a:pt x="570" y="135"/>
                  </a:lnTo>
                  <a:lnTo>
                    <a:pt x="585" y="165"/>
                  </a:lnTo>
                  <a:lnTo>
                    <a:pt x="615" y="195"/>
                  </a:lnTo>
                  <a:lnTo>
                    <a:pt x="630" y="240"/>
                  </a:lnTo>
                  <a:lnTo>
                    <a:pt x="645" y="270"/>
                  </a:lnTo>
                  <a:lnTo>
                    <a:pt x="660" y="315"/>
                  </a:lnTo>
                  <a:lnTo>
                    <a:pt x="675" y="360"/>
                  </a:lnTo>
                  <a:lnTo>
                    <a:pt x="690" y="405"/>
                  </a:lnTo>
                  <a:lnTo>
                    <a:pt x="705" y="465"/>
                  </a:lnTo>
                  <a:lnTo>
                    <a:pt x="720" y="510"/>
                  </a:lnTo>
                  <a:lnTo>
                    <a:pt x="735" y="570"/>
                  </a:lnTo>
                  <a:lnTo>
                    <a:pt x="750" y="630"/>
                  </a:lnTo>
                  <a:lnTo>
                    <a:pt x="765" y="690"/>
                  </a:lnTo>
                  <a:lnTo>
                    <a:pt x="781" y="750"/>
                  </a:lnTo>
                  <a:lnTo>
                    <a:pt x="811" y="810"/>
                  </a:lnTo>
                  <a:lnTo>
                    <a:pt x="826" y="885"/>
                  </a:lnTo>
                  <a:lnTo>
                    <a:pt x="841" y="945"/>
                  </a:lnTo>
                  <a:lnTo>
                    <a:pt x="856" y="1020"/>
                  </a:lnTo>
                  <a:lnTo>
                    <a:pt x="871" y="1095"/>
                  </a:lnTo>
                  <a:lnTo>
                    <a:pt x="886" y="1155"/>
                  </a:lnTo>
                  <a:lnTo>
                    <a:pt x="901" y="1230"/>
                  </a:lnTo>
                  <a:lnTo>
                    <a:pt x="916" y="1305"/>
                  </a:lnTo>
                  <a:lnTo>
                    <a:pt x="931" y="1380"/>
                  </a:lnTo>
                  <a:lnTo>
                    <a:pt x="946" y="1455"/>
                  </a:lnTo>
                  <a:lnTo>
                    <a:pt x="961" y="1530"/>
                  </a:lnTo>
                  <a:lnTo>
                    <a:pt x="976" y="1605"/>
                  </a:lnTo>
                  <a:lnTo>
                    <a:pt x="1006" y="1680"/>
                  </a:lnTo>
                  <a:lnTo>
                    <a:pt x="1021" y="1740"/>
                  </a:lnTo>
                  <a:lnTo>
                    <a:pt x="1036" y="1815"/>
                  </a:lnTo>
                  <a:lnTo>
                    <a:pt x="1051" y="1891"/>
                  </a:lnTo>
                  <a:lnTo>
                    <a:pt x="1066" y="1966"/>
                  </a:lnTo>
                  <a:lnTo>
                    <a:pt x="1081" y="2026"/>
                  </a:lnTo>
                  <a:lnTo>
                    <a:pt x="1096" y="2101"/>
                  </a:lnTo>
                  <a:lnTo>
                    <a:pt x="1111" y="2176"/>
                  </a:lnTo>
                  <a:lnTo>
                    <a:pt x="1126" y="2236"/>
                  </a:lnTo>
                  <a:lnTo>
                    <a:pt x="1141" y="2296"/>
                  </a:lnTo>
                  <a:lnTo>
                    <a:pt x="1156" y="2356"/>
                  </a:lnTo>
                  <a:lnTo>
                    <a:pt x="1186" y="2416"/>
                  </a:lnTo>
                  <a:lnTo>
                    <a:pt x="1201" y="2476"/>
                  </a:lnTo>
                  <a:lnTo>
                    <a:pt x="1216" y="2536"/>
                  </a:lnTo>
                  <a:lnTo>
                    <a:pt x="1231" y="2581"/>
                  </a:lnTo>
                  <a:lnTo>
                    <a:pt x="1246" y="2641"/>
                  </a:lnTo>
                  <a:lnTo>
                    <a:pt x="1261" y="2686"/>
                  </a:lnTo>
                  <a:lnTo>
                    <a:pt x="1276" y="2731"/>
                  </a:lnTo>
                  <a:lnTo>
                    <a:pt x="1291" y="2761"/>
                  </a:lnTo>
                  <a:lnTo>
                    <a:pt x="1306" y="2806"/>
                  </a:lnTo>
                  <a:lnTo>
                    <a:pt x="1321" y="2836"/>
                  </a:lnTo>
                  <a:lnTo>
                    <a:pt x="1336" y="2866"/>
                  </a:lnTo>
                  <a:lnTo>
                    <a:pt x="1351" y="2896"/>
                  </a:lnTo>
                  <a:lnTo>
                    <a:pt x="1381" y="2926"/>
                  </a:lnTo>
                  <a:lnTo>
                    <a:pt x="1396" y="2941"/>
                  </a:lnTo>
                  <a:lnTo>
                    <a:pt x="1411" y="2956"/>
                  </a:lnTo>
                  <a:lnTo>
                    <a:pt x="1426" y="2971"/>
                  </a:lnTo>
                  <a:lnTo>
                    <a:pt x="1441" y="2971"/>
                  </a:lnTo>
                  <a:lnTo>
                    <a:pt x="1456" y="2986"/>
                  </a:lnTo>
                  <a:lnTo>
                    <a:pt x="1471" y="2986"/>
                  </a:lnTo>
                  <a:lnTo>
                    <a:pt x="1486" y="2971"/>
                  </a:lnTo>
                  <a:lnTo>
                    <a:pt x="1501" y="2971"/>
                  </a:lnTo>
                  <a:lnTo>
                    <a:pt x="1516" y="2956"/>
                  </a:lnTo>
                  <a:lnTo>
                    <a:pt x="1531" y="2941"/>
                  </a:lnTo>
                  <a:lnTo>
                    <a:pt x="1546" y="2926"/>
                  </a:lnTo>
                  <a:lnTo>
                    <a:pt x="1576" y="2896"/>
                  </a:lnTo>
                  <a:lnTo>
                    <a:pt x="1591" y="2881"/>
                  </a:lnTo>
                  <a:lnTo>
                    <a:pt x="1606" y="2851"/>
                  </a:lnTo>
                  <a:lnTo>
                    <a:pt x="1621" y="2806"/>
                  </a:lnTo>
                  <a:lnTo>
                    <a:pt x="1636" y="2776"/>
                  </a:lnTo>
                  <a:lnTo>
                    <a:pt x="1651" y="2731"/>
                  </a:lnTo>
                  <a:lnTo>
                    <a:pt x="1666" y="2686"/>
                  </a:lnTo>
                  <a:lnTo>
                    <a:pt x="1681" y="2626"/>
                  </a:lnTo>
                  <a:lnTo>
                    <a:pt x="1696" y="2581"/>
                  </a:lnTo>
                  <a:lnTo>
                    <a:pt x="1711" y="2521"/>
                  </a:lnTo>
                  <a:lnTo>
                    <a:pt x="1726" y="2461"/>
                  </a:lnTo>
                  <a:lnTo>
                    <a:pt x="1741" y="2401"/>
                  </a:lnTo>
                  <a:lnTo>
                    <a:pt x="1771" y="2341"/>
                  </a:lnTo>
                  <a:lnTo>
                    <a:pt x="1786" y="2266"/>
                  </a:lnTo>
                  <a:lnTo>
                    <a:pt x="1801" y="2191"/>
                  </a:lnTo>
                  <a:lnTo>
                    <a:pt x="1816" y="2116"/>
                  </a:lnTo>
                  <a:lnTo>
                    <a:pt x="1831" y="2041"/>
                  </a:lnTo>
                  <a:lnTo>
                    <a:pt x="1846" y="1966"/>
                  </a:lnTo>
                  <a:lnTo>
                    <a:pt x="1861" y="1891"/>
                  </a:lnTo>
                  <a:lnTo>
                    <a:pt x="1876" y="1800"/>
                  </a:lnTo>
                  <a:lnTo>
                    <a:pt x="1891" y="1725"/>
                  </a:lnTo>
                  <a:lnTo>
                    <a:pt x="1906" y="1635"/>
                  </a:lnTo>
                  <a:lnTo>
                    <a:pt x="1921" y="1545"/>
                  </a:lnTo>
                  <a:lnTo>
                    <a:pt x="1936" y="1455"/>
                  </a:lnTo>
                  <a:lnTo>
                    <a:pt x="1966" y="1365"/>
                  </a:lnTo>
                  <a:lnTo>
                    <a:pt x="1981" y="1275"/>
                  </a:lnTo>
                  <a:lnTo>
                    <a:pt x="1996" y="1185"/>
                  </a:lnTo>
                  <a:lnTo>
                    <a:pt x="2011" y="1095"/>
                  </a:lnTo>
                  <a:lnTo>
                    <a:pt x="2026" y="1005"/>
                  </a:lnTo>
                  <a:lnTo>
                    <a:pt x="2041" y="915"/>
                  </a:lnTo>
                  <a:lnTo>
                    <a:pt x="2056" y="825"/>
                  </a:lnTo>
                  <a:lnTo>
                    <a:pt x="2071" y="735"/>
                  </a:lnTo>
                </a:path>
              </a:pathLst>
            </a:custGeom>
            <a:noFill/>
            <a:ln w="2794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96" name="Freeform 8"/>
            <p:cNvSpPr>
              <a:spLocks/>
            </p:cNvSpPr>
            <p:nvPr/>
          </p:nvSpPr>
          <p:spPr bwMode="auto">
            <a:xfrm>
              <a:off x="7080" y="1719"/>
              <a:ext cx="1560" cy="2986"/>
            </a:xfrm>
            <a:custGeom>
              <a:avLst/>
              <a:gdLst>
                <a:gd name="T0" fmla="*/ 15 w 1560"/>
                <a:gd name="T1" fmla="*/ 1680 h 2986"/>
                <a:gd name="T2" fmla="*/ 45 w 1560"/>
                <a:gd name="T3" fmla="*/ 1500 h 2986"/>
                <a:gd name="T4" fmla="*/ 90 w 1560"/>
                <a:gd name="T5" fmla="*/ 1320 h 2986"/>
                <a:gd name="T6" fmla="*/ 120 w 1560"/>
                <a:gd name="T7" fmla="*/ 1155 h 2986"/>
                <a:gd name="T8" fmla="*/ 150 w 1560"/>
                <a:gd name="T9" fmla="*/ 990 h 2986"/>
                <a:gd name="T10" fmla="*/ 180 w 1560"/>
                <a:gd name="T11" fmla="*/ 840 h 2986"/>
                <a:gd name="T12" fmla="*/ 210 w 1560"/>
                <a:gd name="T13" fmla="*/ 690 h 2986"/>
                <a:gd name="T14" fmla="*/ 240 w 1560"/>
                <a:gd name="T15" fmla="*/ 570 h 2986"/>
                <a:gd name="T16" fmla="*/ 285 w 1560"/>
                <a:gd name="T17" fmla="*/ 450 h 2986"/>
                <a:gd name="T18" fmla="*/ 315 w 1560"/>
                <a:gd name="T19" fmla="*/ 345 h 2986"/>
                <a:gd name="T20" fmla="*/ 345 w 1560"/>
                <a:gd name="T21" fmla="*/ 240 h 2986"/>
                <a:gd name="T22" fmla="*/ 375 w 1560"/>
                <a:gd name="T23" fmla="*/ 165 h 2986"/>
                <a:gd name="T24" fmla="*/ 405 w 1560"/>
                <a:gd name="T25" fmla="*/ 105 h 2986"/>
                <a:gd name="T26" fmla="*/ 435 w 1560"/>
                <a:gd name="T27" fmla="*/ 60 h 2986"/>
                <a:gd name="T28" fmla="*/ 480 w 1560"/>
                <a:gd name="T29" fmla="*/ 30 h 2986"/>
                <a:gd name="T30" fmla="*/ 510 w 1560"/>
                <a:gd name="T31" fmla="*/ 15 h 2986"/>
                <a:gd name="T32" fmla="*/ 540 w 1560"/>
                <a:gd name="T33" fmla="*/ 15 h 2986"/>
                <a:gd name="T34" fmla="*/ 570 w 1560"/>
                <a:gd name="T35" fmla="*/ 30 h 2986"/>
                <a:gd name="T36" fmla="*/ 600 w 1560"/>
                <a:gd name="T37" fmla="*/ 60 h 2986"/>
                <a:gd name="T38" fmla="*/ 630 w 1560"/>
                <a:gd name="T39" fmla="*/ 105 h 2986"/>
                <a:gd name="T40" fmla="*/ 675 w 1560"/>
                <a:gd name="T41" fmla="*/ 165 h 2986"/>
                <a:gd name="T42" fmla="*/ 705 w 1560"/>
                <a:gd name="T43" fmla="*/ 240 h 2986"/>
                <a:gd name="T44" fmla="*/ 735 w 1560"/>
                <a:gd name="T45" fmla="*/ 330 h 2986"/>
                <a:gd name="T46" fmla="*/ 765 w 1560"/>
                <a:gd name="T47" fmla="*/ 420 h 2986"/>
                <a:gd name="T48" fmla="*/ 795 w 1560"/>
                <a:gd name="T49" fmla="*/ 525 h 2986"/>
                <a:gd name="T50" fmla="*/ 840 w 1560"/>
                <a:gd name="T51" fmla="*/ 645 h 2986"/>
                <a:gd name="T52" fmla="*/ 870 w 1560"/>
                <a:gd name="T53" fmla="*/ 780 h 2986"/>
                <a:gd name="T54" fmla="*/ 900 w 1560"/>
                <a:gd name="T55" fmla="*/ 915 h 2986"/>
                <a:gd name="T56" fmla="*/ 930 w 1560"/>
                <a:gd name="T57" fmla="*/ 1050 h 2986"/>
                <a:gd name="T58" fmla="*/ 960 w 1560"/>
                <a:gd name="T59" fmla="*/ 1200 h 2986"/>
                <a:gd name="T60" fmla="*/ 990 w 1560"/>
                <a:gd name="T61" fmla="*/ 1335 h 2986"/>
                <a:gd name="T62" fmla="*/ 1035 w 1560"/>
                <a:gd name="T63" fmla="*/ 1485 h 2986"/>
                <a:gd name="T64" fmla="*/ 1065 w 1560"/>
                <a:gd name="T65" fmla="*/ 1635 h 2986"/>
                <a:gd name="T66" fmla="*/ 1095 w 1560"/>
                <a:gd name="T67" fmla="*/ 1785 h 2986"/>
                <a:gd name="T68" fmla="*/ 1125 w 1560"/>
                <a:gd name="T69" fmla="*/ 1920 h 2986"/>
                <a:gd name="T70" fmla="*/ 1155 w 1560"/>
                <a:gd name="T71" fmla="*/ 2055 h 2986"/>
                <a:gd name="T72" fmla="*/ 1185 w 1560"/>
                <a:gd name="T73" fmla="*/ 2190 h 2986"/>
                <a:gd name="T74" fmla="*/ 1230 w 1560"/>
                <a:gd name="T75" fmla="*/ 2325 h 2986"/>
                <a:gd name="T76" fmla="*/ 1260 w 1560"/>
                <a:gd name="T77" fmla="*/ 2430 h 2986"/>
                <a:gd name="T78" fmla="*/ 1290 w 1560"/>
                <a:gd name="T79" fmla="*/ 2550 h 2986"/>
                <a:gd name="T80" fmla="*/ 1320 w 1560"/>
                <a:gd name="T81" fmla="*/ 2640 h 2986"/>
                <a:gd name="T82" fmla="*/ 1350 w 1560"/>
                <a:gd name="T83" fmla="*/ 2730 h 2986"/>
                <a:gd name="T84" fmla="*/ 1380 w 1560"/>
                <a:gd name="T85" fmla="*/ 2805 h 2986"/>
                <a:gd name="T86" fmla="*/ 1425 w 1560"/>
                <a:gd name="T87" fmla="*/ 2866 h 2986"/>
                <a:gd name="T88" fmla="*/ 1455 w 1560"/>
                <a:gd name="T89" fmla="*/ 2911 h 2986"/>
                <a:gd name="T90" fmla="*/ 1485 w 1560"/>
                <a:gd name="T91" fmla="*/ 2956 h 2986"/>
                <a:gd name="T92" fmla="*/ 1515 w 1560"/>
                <a:gd name="T93" fmla="*/ 2971 h 2986"/>
                <a:gd name="T94" fmla="*/ 1545 w 1560"/>
                <a:gd name="T95" fmla="*/ 2986 h 2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0" h="2986">
                  <a:moveTo>
                    <a:pt x="0" y="1770"/>
                  </a:moveTo>
                  <a:lnTo>
                    <a:pt x="15" y="1680"/>
                  </a:lnTo>
                  <a:lnTo>
                    <a:pt x="30" y="1590"/>
                  </a:lnTo>
                  <a:lnTo>
                    <a:pt x="45" y="1500"/>
                  </a:lnTo>
                  <a:lnTo>
                    <a:pt x="75" y="1410"/>
                  </a:lnTo>
                  <a:lnTo>
                    <a:pt x="90" y="1320"/>
                  </a:lnTo>
                  <a:lnTo>
                    <a:pt x="105" y="1245"/>
                  </a:lnTo>
                  <a:lnTo>
                    <a:pt x="120" y="1155"/>
                  </a:lnTo>
                  <a:lnTo>
                    <a:pt x="135" y="1065"/>
                  </a:lnTo>
                  <a:lnTo>
                    <a:pt x="150" y="990"/>
                  </a:lnTo>
                  <a:lnTo>
                    <a:pt x="165" y="915"/>
                  </a:lnTo>
                  <a:lnTo>
                    <a:pt x="180" y="840"/>
                  </a:lnTo>
                  <a:lnTo>
                    <a:pt x="195" y="765"/>
                  </a:lnTo>
                  <a:lnTo>
                    <a:pt x="210" y="690"/>
                  </a:lnTo>
                  <a:lnTo>
                    <a:pt x="225" y="630"/>
                  </a:lnTo>
                  <a:lnTo>
                    <a:pt x="240" y="570"/>
                  </a:lnTo>
                  <a:lnTo>
                    <a:pt x="270" y="510"/>
                  </a:lnTo>
                  <a:lnTo>
                    <a:pt x="285" y="450"/>
                  </a:lnTo>
                  <a:lnTo>
                    <a:pt x="300" y="390"/>
                  </a:lnTo>
                  <a:lnTo>
                    <a:pt x="315" y="345"/>
                  </a:lnTo>
                  <a:lnTo>
                    <a:pt x="330" y="285"/>
                  </a:lnTo>
                  <a:lnTo>
                    <a:pt x="345" y="240"/>
                  </a:lnTo>
                  <a:lnTo>
                    <a:pt x="360" y="210"/>
                  </a:lnTo>
                  <a:lnTo>
                    <a:pt x="375" y="165"/>
                  </a:lnTo>
                  <a:lnTo>
                    <a:pt x="390" y="135"/>
                  </a:lnTo>
                  <a:lnTo>
                    <a:pt x="405" y="105"/>
                  </a:lnTo>
                  <a:lnTo>
                    <a:pt x="420" y="75"/>
                  </a:lnTo>
                  <a:lnTo>
                    <a:pt x="435" y="60"/>
                  </a:lnTo>
                  <a:lnTo>
                    <a:pt x="465" y="45"/>
                  </a:lnTo>
                  <a:lnTo>
                    <a:pt x="480" y="30"/>
                  </a:lnTo>
                  <a:lnTo>
                    <a:pt x="495" y="15"/>
                  </a:lnTo>
                  <a:lnTo>
                    <a:pt x="510" y="15"/>
                  </a:lnTo>
                  <a:lnTo>
                    <a:pt x="525" y="0"/>
                  </a:lnTo>
                  <a:lnTo>
                    <a:pt x="540" y="15"/>
                  </a:lnTo>
                  <a:lnTo>
                    <a:pt x="555" y="15"/>
                  </a:lnTo>
                  <a:lnTo>
                    <a:pt x="570" y="30"/>
                  </a:lnTo>
                  <a:lnTo>
                    <a:pt x="585" y="45"/>
                  </a:lnTo>
                  <a:lnTo>
                    <a:pt x="600" y="60"/>
                  </a:lnTo>
                  <a:lnTo>
                    <a:pt x="615" y="75"/>
                  </a:lnTo>
                  <a:lnTo>
                    <a:pt x="630" y="105"/>
                  </a:lnTo>
                  <a:lnTo>
                    <a:pt x="660" y="135"/>
                  </a:lnTo>
                  <a:lnTo>
                    <a:pt x="675" y="165"/>
                  </a:lnTo>
                  <a:lnTo>
                    <a:pt x="690" y="195"/>
                  </a:lnTo>
                  <a:lnTo>
                    <a:pt x="705" y="240"/>
                  </a:lnTo>
                  <a:lnTo>
                    <a:pt x="720" y="285"/>
                  </a:lnTo>
                  <a:lnTo>
                    <a:pt x="735" y="330"/>
                  </a:lnTo>
                  <a:lnTo>
                    <a:pt x="750" y="375"/>
                  </a:lnTo>
                  <a:lnTo>
                    <a:pt x="765" y="420"/>
                  </a:lnTo>
                  <a:lnTo>
                    <a:pt x="780" y="480"/>
                  </a:lnTo>
                  <a:lnTo>
                    <a:pt x="795" y="525"/>
                  </a:lnTo>
                  <a:lnTo>
                    <a:pt x="810" y="585"/>
                  </a:lnTo>
                  <a:lnTo>
                    <a:pt x="840" y="645"/>
                  </a:lnTo>
                  <a:lnTo>
                    <a:pt x="855" y="705"/>
                  </a:lnTo>
                  <a:lnTo>
                    <a:pt x="870" y="780"/>
                  </a:lnTo>
                  <a:lnTo>
                    <a:pt x="885" y="840"/>
                  </a:lnTo>
                  <a:lnTo>
                    <a:pt x="900" y="915"/>
                  </a:lnTo>
                  <a:lnTo>
                    <a:pt x="915" y="975"/>
                  </a:lnTo>
                  <a:lnTo>
                    <a:pt x="930" y="1050"/>
                  </a:lnTo>
                  <a:lnTo>
                    <a:pt x="945" y="1125"/>
                  </a:lnTo>
                  <a:lnTo>
                    <a:pt x="960" y="1200"/>
                  </a:lnTo>
                  <a:lnTo>
                    <a:pt x="975" y="1260"/>
                  </a:lnTo>
                  <a:lnTo>
                    <a:pt x="990" y="1335"/>
                  </a:lnTo>
                  <a:lnTo>
                    <a:pt x="1005" y="1410"/>
                  </a:lnTo>
                  <a:lnTo>
                    <a:pt x="1035" y="1485"/>
                  </a:lnTo>
                  <a:lnTo>
                    <a:pt x="1050" y="1560"/>
                  </a:lnTo>
                  <a:lnTo>
                    <a:pt x="1065" y="1635"/>
                  </a:lnTo>
                  <a:lnTo>
                    <a:pt x="1080" y="1710"/>
                  </a:lnTo>
                  <a:lnTo>
                    <a:pt x="1095" y="1785"/>
                  </a:lnTo>
                  <a:lnTo>
                    <a:pt x="1110" y="1845"/>
                  </a:lnTo>
                  <a:lnTo>
                    <a:pt x="1125" y="1920"/>
                  </a:lnTo>
                  <a:lnTo>
                    <a:pt x="1140" y="1995"/>
                  </a:lnTo>
                  <a:lnTo>
                    <a:pt x="1155" y="2055"/>
                  </a:lnTo>
                  <a:lnTo>
                    <a:pt x="1170" y="2130"/>
                  </a:lnTo>
                  <a:lnTo>
                    <a:pt x="1185" y="2190"/>
                  </a:lnTo>
                  <a:lnTo>
                    <a:pt x="1200" y="2250"/>
                  </a:lnTo>
                  <a:lnTo>
                    <a:pt x="1230" y="2325"/>
                  </a:lnTo>
                  <a:lnTo>
                    <a:pt x="1245" y="2385"/>
                  </a:lnTo>
                  <a:lnTo>
                    <a:pt x="1260" y="2430"/>
                  </a:lnTo>
                  <a:lnTo>
                    <a:pt x="1275" y="2490"/>
                  </a:lnTo>
                  <a:lnTo>
                    <a:pt x="1290" y="2550"/>
                  </a:lnTo>
                  <a:lnTo>
                    <a:pt x="1305" y="2595"/>
                  </a:lnTo>
                  <a:lnTo>
                    <a:pt x="1320" y="2640"/>
                  </a:lnTo>
                  <a:lnTo>
                    <a:pt x="1335" y="2685"/>
                  </a:lnTo>
                  <a:lnTo>
                    <a:pt x="1350" y="2730"/>
                  </a:lnTo>
                  <a:lnTo>
                    <a:pt x="1365" y="2760"/>
                  </a:lnTo>
                  <a:lnTo>
                    <a:pt x="1380" y="2805"/>
                  </a:lnTo>
                  <a:lnTo>
                    <a:pt x="1395" y="2835"/>
                  </a:lnTo>
                  <a:lnTo>
                    <a:pt x="1425" y="2866"/>
                  </a:lnTo>
                  <a:lnTo>
                    <a:pt x="1440" y="2896"/>
                  </a:lnTo>
                  <a:lnTo>
                    <a:pt x="1455" y="2911"/>
                  </a:lnTo>
                  <a:lnTo>
                    <a:pt x="1470" y="2941"/>
                  </a:lnTo>
                  <a:lnTo>
                    <a:pt x="1485" y="2956"/>
                  </a:lnTo>
                  <a:lnTo>
                    <a:pt x="1500" y="2971"/>
                  </a:lnTo>
                  <a:lnTo>
                    <a:pt x="1515" y="2971"/>
                  </a:lnTo>
                  <a:lnTo>
                    <a:pt x="1530" y="2986"/>
                  </a:lnTo>
                  <a:lnTo>
                    <a:pt x="1545" y="2986"/>
                  </a:lnTo>
                  <a:lnTo>
                    <a:pt x="1560" y="2986"/>
                  </a:lnTo>
                </a:path>
              </a:pathLst>
            </a:custGeom>
            <a:noFill/>
            <a:ln w="2794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</p:grpSp>
      <p:grpSp>
        <p:nvGrpSpPr>
          <p:cNvPr id="140297" name="Group 9"/>
          <p:cNvGrpSpPr>
            <a:grpSpLocks/>
          </p:cNvGrpSpPr>
          <p:nvPr/>
        </p:nvGrpSpPr>
        <p:grpSpPr bwMode="auto">
          <a:xfrm>
            <a:off x="5811838" y="2566988"/>
            <a:ext cx="2797175" cy="636587"/>
            <a:chOff x="2954" y="1659"/>
            <a:chExt cx="5686" cy="4276"/>
          </a:xfrm>
        </p:grpSpPr>
        <p:sp>
          <p:nvSpPr>
            <p:cNvPr id="140298" name="Freeform 10"/>
            <p:cNvSpPr>
              <a:spLocks/>
            </p:cNvSpPr>
            <p:nvPr/>
          </p:nvSpPr>
          <p:spPr bwMode="auto">
            <a:xfrm>
              <a:off x="2954" y="1659"/>
              <a:ext cx="2055" cy="3181"/>
            </a:xfrm>
            <a:custGeom>
              <a:avLst/>
              <a:gdLst>
                <a:gd name="T0" fmla="*/ 30 w 2055"/>
                <a:gd name="T1" fmla="*/ 1860 h 3181"/>
                <a:gd name="T2" fmla="*/ 75 w 2055"/>
                <a:gd name="T3" fmla="*/ 1545 h 3181"/>
                <a:gd name="T4" fmla="*/ 120 w 2055"/>
                <a:gd name="T5" fmla="*/ 1245 h 3181"/>
                <a:gd name="T6" fmla="*/ 180 w 2055"/>
                <a:gd name="T7" fmla="*/ 975 h 3181"/>
                <a:gd name="T8" fmla="*/ 225 w 2055"/>
                <a:gd name="T9" fmla="*/ 720 h 3181"/>
                <a:gd name="T10" fmla="*/ 270 w 2055"/>
                <a:gd name="T11" fmla="*/ 495 h 3181"/>
                <a:gd name="T12" fmla="*/ 315 w 2055"/>
                <a:gd name="T13" fmla="*/ 300 h 3181"/>
                <a:gd name="T14" fmla="*/ 375 w 2055"/>
                <a:gd name="T15" fmla="*/ 165 h 3181"/>
                <a:gd name="T16" fmla="*/ 420 w 2055"/>
                <a:gd name="T17" fmla="*/ 60 h 3181"/>
                <a:gd name="T18" fmla="*/ 465 w 2055"/>
                <a:gd name="T19" fmla="*/ 15 h 3181"/>
                <a:gd name="T20" fmla="*/ 510 w 2055"/>
                <a:gd name="T21" fmla="*/ 0 h 3181"/>
                <a:gd name="T22" fmla="*/ 570 w 2055"/>
                <a:gd name="T23" fmla="*/ 45 h 3181"/>
                <a:gd name="T24" fmla="*/ 615 w 2055"/>
                <a:gd name="T25" fmla="*/ 120 h 3181"/>
                <a:gd name="T26" fmla="*/ 660 w 2055"/>
                <a:gd name="T27" fmla="*/ 240 h 3181"/>
                <a:gd name="T28" fmla="*/ 705 w 2055"/>
                <a:gd name="T29" fmla="*/ 405 h 3181"/>
                <a:gd name="T30" fmla="*/ 765 w 2055"/>
                <a:gd name="T31" fmla="*/ 600 h 3181"/>
                <a:gd name="T32" fmla="*/ 810 w 2055"/>
                <a:gd name="T33" fmla="*/ 825 h 3181"/>
                <a:gd name="T34" fmla="*/ 855 w 2055"/>
                <a:gd name="T35" fmla="*/ 1065 h 3181"/>
                <a:gd name="T36" fmla="*/ 900 w 2055"/>
                <a:gd name="T37" fmla="*/ 1320 h 3181"/>
                <a:gd name="T38" fmla="*/ 960 w 2055"/>
                <a:gd name="T39" fmla="*/ 1575 h 3181"/>
                <a:gd name="T40" fmla="*/ 1005 w 2055"/>
                <a:gd name="T41" fmla="*/ 1845 h 3181"/>
                <a:gd name="T42" fmla="*/ 1050 w 2055"/>
                <a:gd name="T43" fmla="*/ 2100 h 3181"/>
                <a:gd name="T44" fmla="*/ 1095 w 2055"/>
                <a:gd name="T45" fmla="*/ 2340 h 3181"/>
                <a:gd name="T46" fmla="*/ 1155 w 2055"/>
                <a:gd name="T47" fmla="*/ 2550 h 3181"/>
                <a:gd name="T48" fmla="*/ 1200 w 2055"/>
                <a:gd name="T49" fmla="*/ 2745 h 3181"/>
                <a:gd name="T50" fmla="*/ 1245 w 2055"/>
                <a:gd name="T51" fmla="*/ 2910 h 3181"/>
                <a:gd name="T52" fmla="*/ 1290 w 2055"/>
                <a:gd name="T53" fmla="*/ 3031 h 3181"/>
                <a:gd name="T54" fmla="*/ 1350 w 2055"/>
                <a:gd name="T55" fmla="*/ 3121 h 3181"/>
                <a:gd name="T56" fmla="*/ 1395 w 2055"/>
                <a:gd name="T57" fmla="*/ 3166 h 3181"/>
                <a:gd name="T58" fmla="*/ 1440 w 2055"/>
                <a:gd name="T59" fmla="*/ 3166 h 3181"/>
                <a:gd name="T60" fmla="*/ 1485 w 2055"/>
                <a:gd name="T61" fmla="*/ 3136 h 3181"/>
                <a:gd name="T62" fmla="*/ 1545 w 2055"/>
                <a:gd name="T63" fmla="*/ 3061 h 3181"/>
                <a:gd name="T64" fmla="*/ 1590 w 2055"/>
                <a:gd name="T65" fmla="*/ 2956 h 3181"/>
                <a:gd name="T66" fmla="*/ 1635 w 2055"/>
                <a:gd name="T67" fmla="*/ 2820 h 3181"/>
                <a:gd name="T68" fmla="*/ 1680 w 2055"/>
                <a:gd name="T69" fmla="*/ 2655 h 3181"/>
                <a:gd name="T70" fmla="*/ 1740 w 2055"/>
                <a:gd name="T71" fmla="*/ 2460 h 3181"/>
                <a:gd name="T72" fmla="*/ 1785 w 2055"/>
                <a:gd name="T73" fmla="*/ 2265 h 3181"/>
                <a:gd name="T74" fmla="*/ 1830 w 2055"/>
                <a:gd name="T75" fmla="*/ 2055 h 3181"/>
                <a:gd name="T76" fmla="*/ 1875 w 2055"/>
                <a:gd name="T77" fmla="*/ 1830 h 3181"/>
                <a:gd name="T78" fmla="*/ 1935 w 2055"/>
                <a:gd name="T79" fmla="*/ 1620 h 3181"/>
                <a:gd name="T80" fmla="*/ 1980 w 2055"/>
                <a:gd name="T81" fmla="*/ 1425 h 3181"/>
                <a:gd name="T82" fmla="*/ 2025 w 2055"/>
                <a:gd name="T83" fmla="*/ 1245 h 3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55" h="3181">
                  <a:moveTo>
                    <a:pt x="0" y="2070"/>
                  </a:moveTo>
                  <a:lnTo>
                    <a:pt x="15" y="1965"/>
                  </a:lnTo>
                  <a:lnTo>
                    <a:pt x="30" y="1860"/>
                  </a:lnTo>
                  <a:lnTo>
                    <a:pt x="45" y="1755"/>
                  </a:lnTo>
                  <a:lnTo>
                    <a:pt x="60" y="1650"/>
                  </a:lnTo>
                  <a:lnTo>
                    <a:pt x="75" y="1545"/>
                  </a:lnTo>
                  <a:lnTo>
                    <a:pt x="90" y="1440"/>
                  </a:lnTo>
                  <a:lnTo>
                    <a:pt x="105" y="1350"/>
                  </a:lnTo>
                  <a:lnTo>
                    <a:pt x="120" y="1245"/>
                  </a:lnTo>
                  <a:lnTo>
                    <a:pt x="135" y="1155"/>
                  </a:lnTo>
                  <a:lnTo>
                    <a:pt x="150" y="1065"/>
                  </a:lnTo>
                  <a:lnTo>
                    <a:pt x="180" y="975"/>
                  </a:lnTo>
                  <a:lnTo>
                    <a:pt x="195" y="885"/>
                  </a:lnTo>
                  <a:lnTo>
                    <a:pt x="210" y="795"/>
                  </a:lnTo>
                  <a:lnTo>
                    <a:pt x="225" y="720"/>
                  </a:lnTo>
                  <a:lnTo>
                    <a:pt x="240" y="630"/>
                  </a:lnTo>
                  <a:lnTo>
                    <a:pt x="255" y="555"/>
                  </a:lnTo>
                  <a:lnTo>
                    <a:pt x="270" y="495"/>
                  </a:lnTo>
                  <a:lnTo>
                    <a:pt x="285" y="420"/>
                  </a:lnTo>
                  <a:lnTo>
                    <a:pt x="300" y="360"/>
                  </a:lnTo>
                  <a:lnTo>
                    <a:pt x="315" y="300"/>
                  </a:lnTo>
                  <a:lnTo>
                    <a:pt x="330" y="255"/>
                  </a:lnTo>
                  <a:lnTo>
                    <a:pt x="345" y="210"/>
                  </a:lnTo>
                  <a:lnTo>
                    <a:pt x="375" y="165"/>
                  </a:lnTo>
                  <a:lnTo>
                    <a:pt x="390" y="120"/>
                  </a:lnTo>
                  <a:lnTo>
                    <a:pt x="405" y="90"/>
                  </a:lnTo>
                  <a:lnTo>
                    <a:pt x="420" y="60"/>
                  </a:lnTo>
                  <a:lnTo>
                    <a:pt x="435" y="45"/>
                  </a:lnTo>
                  <a:lnTo>
                    <a:pt x="450" y="15"/>
                  </a:lnTo>
                  <a:lnTo>
                    <a:pt x="465" y="15"/>
                  </a:lnTo>
                  <a:lnTo>
                    <a:pt x="480" y="0"/>
                  </a:lnTo>
                  <a:lnTo>
                    <a:pt x="495" y="0"/>
                  </a:lnTo>
                  <a:lnTo>
                    <a:pt x="510" y="0"/>
                  </a:lnTo>
                  <a:lnTo>
                    <a:pt x="525" y="15"/>
                  </a:lnTo>
                  <a:lnTo>
                    <a:pt x="540" y="15"/>
                  </a:lnTo>
                  <a:lnTo>
                    <a:pt x="570" y="45"/>
                  </a:lnTo>
                  <a:lnTo>
                    <a:pt x="585" y="60"/>
                  </a:lnTo>
                  <a:lnTo>
                    <a:pt x="600" y="90"/>
                  </a:lnTo>
                  <a:lnTo>
                    <a:pt x="615" y="120"/>
                  </a:lnTo>
                  <a:lnTo>
                    <a:pt x="630" y="150"/>
                  </a:lnTo>
                  <a:lnTo>
                    <a:pt x="645" y="195"/>
                  </a:lnTo>
                  <a:lnTo>
                    <a:pt x="660" y="240"/>
                  </a:lnTo>
                  <a:lnTo>
                    <a:pt x="675" y="300"/>
                  </a:lnTo>
                  <a:lnTo>
                    <a:pt x="690" y="345"/>
                  </a:lnTo>
                  <a:lnTo>
                    <a:pt x="705" y="405"/>
                  </a:lnTo>
                  <a:lnTo>
                    <a:pt x="720" y="465"/>
                  </a:lnTo>
                  <a:lnTo>
                    <a:pt x="735" y="525"/>
                  </a:lnTo>
                  <a:lnTo>
                    <a:pt x="765" y="600"/>
                  </a:lnTo>
                  <a:lnTo>
                    <a:pt x="780" y="675"/>
                  </a:lnTo>
                  <a:lnTo>
                    <a:pt x="795" y="750"/>
                  </a:lnTo>
                  <a:lnTo>
                    <a:pt x="810" y="825"/>
                  </a:lnTo>
                  <a:lnTo>
                    <a:pt x="825" y="900"/>
                  </a:lnTo>
                  <a:lnTo>
                    <a:pt x="840" y="975"/>
                  </a:lnTo>
                  <a:lnTo>
                    <a:pt x="855" y="1065"/>
                  </a:lnTo>
                  <a:lnTo>
                    <a:pt x="870" y="1140"/>
                  </a:lnTo>
                  <a:lnTo>
                    <a:pt x="885" y="1230"/>
                  </a:lnTo>
                  <a:lnTo>
                    <a:pt x="900" y="1320"/>
                  </a:lnTo>
                  <a:lnTo>
                    <a:pt x="915" y="1410"/>
                  </a:lnTo>
                  <a:lnTo>
                    <a:pt x="945" y="1485"/>
                  </a:lnTo>
                  <a:lnTo>
                    <a:pt x="960" y="1575"/>
                  </a:lnTo>
                  <a:lnTo>
                    <a:pt x="975" y="1665"/>
                  </a:lnTo>
                  <a:lnTo>
                    <a:pt x="990" y="1755"/>
                  </a:lnTo>
                  <a:lnTo>
                    <a:pt x="1005" y="1845"/>
                  </a:lnTo>
                  <a:lnTo>
                    <a:pt x="1020" y="1920"/>
                  </a:lnTo>
                  <a:lnTo>
                    <a:pt x="1035" y="2010"/>
                  </a:lnTo>
                  <a:lnTo>
                    <a:pt x="1050" y="2100"/>
                  </a:lnTo>
                  <a:lnTo>
                    <a:pt x="1065" y="2175"/>
                  </a:lnTo>
                  <a:lnTo>
                    <a:pt x="1080" y="2250"/>
                  </a:lnTo>
                  <a:lnTo>
                    <a:pt x="1095" y="2340"/>
                  </a:lnTo>
                  <a:lnTo>
                    <a:pt x="1110" y="2415"/>
                  </a:lnTo>
                  <a:lnTo>
                    <a:pt x="1140" y="2475"/>
                  </a:lnTo>
                  <a:lnTo>
                    <a:pt x="1155" y="2550"/>
                  </a:lnTo>
                  <a:lnTo>
                    <a:pt x="1170" y="2625"/>
                  </a:lnTo>
                  <a:lnTo>
                    <a:pt x="1185" y="2685"/>
                  </a:lnTo>
                  <a:lnTo>
                    <a:pt x="1200" y="2745"/>
                  </a:lnTo>
                  <a:lnTo>
                    <a:pt x="1215" y="2805"/>
                  </a:lnTo>
                  <a:lnTo>
                    <a:pt x="1230" y="2850"/>
                  </a:lnTo>
                  <a:lnTo>
                    <a:pt x="1245" y="2910"/>
                  </a:lnTo>
                  <a:lnTo>
                    <a:pt x="1260" y="2956"/>
                  </a:lnTo>
                  <a:lnTo>
                    <a:pt x="1275" y="2986"/>
                  </a:lnTo>
                  <a:lnTo>
                    <a:pt x="1290" y="3031"/>
                  </a:lnTo>
                  <a:lnTo>
                    <a:pt x="1305" y="3061"/>
                  </a:lnTo>
                  <a:lnTo>
                    <a:pt x="1335" y="3091"/>
                  </a:lnTo>
                  <a:lnTo>
                    <a:pt x="1350" y="3121"/>
                  </a:lnTo>
                  <a:lnTo>
                    <a:pt x="1365" y="3136"/>
                  </a:lnTo>
                  <a:lnTo>
                    <a:pt x="1380" y="3151"/>
                  </a:lnTo>
                  <a:lnTo>
                    <a:pt x="1395" y="3166"/>
                  </a:lnTo>
                  <a:lnTo>
                    <a:pt x="1410" y="3166"/>
                  </a:lnTo>
                  <a:lnTo>
                    <a:pt x="1425" y="3181"/>
                  </a:lnTo>
                  <a:lnTo>
                    <a:pt x="1440" y="3166"/>
                  </a:lnTo>
                  <a:lnTo>
                    <a:pt x="1455" y="3166"/>
                  </a:lnTo>
                  <a:lnTo>
                    <a:pt x="1470" y="3151"/>
                  </a:lnTo>
                  <a:lnTo>
                    <a:pt x="1485" y="3136"/>
                  </a:lnTo>
                  <a:lnTo>
                    <a:pt x="1500" y="3121"/>
                  </a:lnTo>
                  <a:lnTo>
                    <a:pt x="1530" y="3091"/>
                  </a:lnTo>
                  <a:lnTo>
                    <a:pt x="1545" y="3061"/>
                  </a:lnTo>
                  <a:lnTo>
                    <a:pt x="1560" y="3031"/>
                  </a:lnTo>
                  <a:lnTo>
                    <a:pt x="1575" y="3001"/>
                  </a:lnTo>
                  <a:lnTo>
                    <a:pt x="1590" y="2956"/>
                  </a:lnTo>
                  <a:lnTo>
                    <a:pt x="1605" y="2910"/>
                  </a:lnTo>
                  <a:lnTo>
                    <a:pt x="1620" y="2865"/>
                  </a:lnTo>
                  <a:lnTo>
                    <a:pt x="1635" y="2820"/>
                  </a:lnTo>
                  <a:lnTo>
                    <a:pt x="1650" y="2760"/>
                  </a:lnTo>
                  <a:lnTo>
                    <a:pt x="1665" y="2715"/>
                  </a:lnTo>
                  <a:lnTo>
                    <a:pt x="1680" y="2655"/>
                  </a:lnTo>
                  <a:lnTo>
                    <a:pt x="1710" y="2595"/>
                  </a:lnTo>
                  <a:lnTo>
                    <a:pt x="1725" y="2535"/>
                  </a:lnTo>
                  <a:lnTo>
                    <a:pt x="1740" y="2460"/>
                  </a:lnTo>
                  <a:lnTo>
                    <a:pt x="1755" y="2400"/>
                  </a:lnTo>
                  <a:lnTo>
                    <a:pt x="1770" y="2325"/>
                  </a:lnTo>
                  <a:lnTo>
                    <a:pt x="1785" y="2265"/>
                  </a:lnTo>
                  <a:lnTo>
                    <a:pt x="1800" y="2190"/>
                  </a:lnTo>
                  <a:lnTo>
                    <a:pt x="1815" y="2115"/>
                  </a:lnTo>
                  <a:lnTo>
                    <a:pt x="1830" y="2055"/>
                  </a:lnTo>
                  <a:lnTo>
                    <a:pt x="1845" y="1980"/>
                  </a:lnTo>
                  <a:lnTo>
                    <a:pt x="1860" y="1905"/>
                  </a:lnTo>
                  <a:lnTo>
                    <a:pt x="1875" y="1830"/>
                  </a:lnTo>
                  <a:lnTo>
                    <a:pt x="1905" y="1755"/>
                  </a:lnTo>
                  <a:lnTo>
                    <a:pt x="1920" y="1695"/>
                  </a:lnTo>
                  <a:lnTo>
                    <a:pt x="1935" y="1620"/>
                  </a:lnTo>
                  <a:lnTo>
                    <a:pt x="1950" y="1560"/>
                  </a:lnTo>
                  <a:lnTo>
                    <a:pt x="1965" y="1485"/>
                  </a:lnTo>
                  <a:lnTo>
                    <a:pt x="1980" y="1425"/>
                  </a:lnTo>
                  <a:lnTo>
                    <a:pt x="1995" y="1365"/>
                  </a:lnTo>
                  <a:lnTo>
                    <a:pt x="2010" y="1305"/>
                  </a:lnTo>
                  <a:lnTo>
                    <a:pt x="2025" y="1245"/>
                  </a:lnTo>
                  <a:lnTo>
                    <a:pt x="2040" y="1185"/>
                  </a:lnTo>
                  <a:lnTo>
                    <a:pt x="2055" y="1140"/>
                  </a:lnTo>
                </a:path>
              </a:pathLst>
            </a:custGeom>
            <a:noFill/>
            <a:ln w="2603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299" name="Freeform 11"/>
            <p:cNvSpPr>
              <a:spLocks/>
            </p:cNvSpPr>
            <p:nvPr/>
          </p:nvSpPr>
          <p:spPr bwMode="auto">
            <a:xfrm>
              <a:off x="5009" y="1929"/>
              <a:ext cx="2071" cy="4006"/>
            </a:xfrm>
            <a:custGeom>
              <a:avLst/>
              <a:gdLst>
                <a:gd name="T0" fmla="*/ 45 w 2071"/>
                <a:gd name="T1" fmla="*/ 765 h 4006"/>
                <a:gd name="T2" fmla="*/ 90 w 2071"/>
                <a:gd name="T3" fmla="*/ 660 h 4006"/>
                <a:gd name="T4" fmla="*/ 135 w 2071"/>
                <a:gd name="T5" fmla="*/ 570 h 4006"/>
                <a:gd name="T6" fmla="*/ 180 w 2071"/>
                <a:gd name="T7" fmla="*/ 525 h 4006"/>
                <a:gd name="T8" fmla="*/ 240 w 2071"/>
                <a:gd name="T9" fmla="*/ 525 h 4006"/>
                <a:gd name="T10" fmla="*/ 285 w 2071"/>
                <a:gd name="T11" fmla="*/ 570 h 4006"/>
                <a:gd name="T12" fmla="*/ 330 w 2071"/>
                <a:gd name="T13" fmla="*/ 645 h 4006"/>
                <a:gd name="T14" fmla="*/ 375 w 2071"/>
                <a:gd name="T15" fmla="*/ 765 h 4006"/>
                <a:gd name="T16" fmla="*/ 435 w 2071"/>
                <a:gd name="T17" fmla="*/ 930 h 4006"/>
                <a:gd name="T18" fmla="*/ 480 w 2071"/>
                <a:gd name="T19" fmla="*/ 1125 h 4006"/>
                <a:gd name="T20" fmla="*/ 525 w 2071"/>
                <a:gd name="T21" fmla="*/ 1335 h 4006"/>
                <a:gd name="T22" fmla="*/ 570 w 2071"/>
                <a:gd name="T23" fmla="*/ 1590 h 4006"/>
                <a:gd name="T24" fmla="*/ 630 w 2071"/>
                <a:gd name="T25" fmla="*/ 1845 h 4006"/>
                <a:gd name="T26" fmla="*/ 675 w 2071"/>
                <a:gd name="T27" fmla="*/ 2130 h 4006"/>
                <a:gd name="T28" fmla="*/ 720 w 2071"/>
                <a:gd name="T29" fmla="*/ 2400 h 4006"/>
                <a:gd name="T30" fmla="*/ 765 w 2071"/>
                <a:gd name="T31" fmla="*/ 2686 h 4006"/>
                <a:gd name="T32" fmla="*/ 826 w 2071"/>
                <a:gd name="T33" fmla="*/ 2956 h 4006"/>
                <a:gd name="T34" fmla="*/ 871 w 2071"/>
                <a:gd name="T35" fmla="*/ 3196 h 4006"/>
                <a:gd name="T36" fmla="*/ 916 w 2071"/>
                <a:gd name="T37" fmla="*/ 3421 h 4006"/>
                <a:gd name="T38" fmla="*/ 961 w 2071"/>
                <a:gd name="T39" fmla="*/ 3616 h 4006"/>
                <a:gd name="T40" fmla="*/ 1021 w 2071"/>
                <a:gd name="T41" fmla="*/ 3781 h 4006"/>
                <a:gd name="T42" fmla="*/ 1066 w 2071"/>
                <a:gd name="T43" fmla="*/ 3901 h 4006"/>
                <a:gd name="T44" fmla="*/ 1111 w 2071"/>
                <a:gd name="T45" fmla="*/ 3976 h 4006"/>
                <a:gd name="T46" fmla="*/ 1156 w 2071"/>
                <a:gd name="T47" fmla="*/ 4006 h 4006"/>
                <a:gd name="T48" fmla="*/ 1216 w 2071"/>
                <a:gd name="T49" fmla="*/ 3991 h 4006"/>
                <a:gd name="T50" fmla="*/ 1261 w 2071"/>
                <a:gd name="T51" fmla="*/ 3916 h 4006"/>
                <a:gd name="T52" fmla="*/ 1306 w 2071"/>
                <a:gd name="T53" fmla="*/ 3811 h 4006"/>
                <a:gd name="T54" fmla="*/ 1351 w 2071"/>
                <a:gd name="T55" fmla="*/ 3661 h 4006"/>
                <a:gd name="T56" fmla="*/ 1411 w 2071"/>
                <a:gd name="T57" fmla="*/ 3466 h 4006"/>
                <a:gd name="T58" fmla="*/ 1456 w 2071"/>
                <a:gd name="T59" fmla="*/ 3226 h 4006"/>
                <a:gd name="T60" fmla="*/ 1501 w 2071"/>
                <a:gd name="T61" fmla="*/ 2971 h 4006"/>
                <a:gd name="T62" fmla="*/ 1546 w 2071"/>
                <a:gd name="T63" fmla="*/ 2686 h 4006"/>
                <a:gd name="T64" fmla="*/ 1606 w 2071"/>
                <a:gd name="T65" fmla="*/ 2385 h 4006"/>
                <a:gd name="T66" fmla="*/ 1651 w 2071"/>
                <a:gd name="T67" fmla="*/ 2070 h 4006"/>
                <a:gd name="T68" fmla="*/ 1696 w 2071"/>
                <a:gd name="T69" fmla="*/ 1755 h 4006"/>
                <a:gd name="T70" fmla="*/ 1741 w 2071"/>
                <a:gd name="T71" fmla="*/ 1455 h 4006"/>
                <a:gd name="T72" fmla="*/ 1801 w 2071"/>
                <a:gd name="T73" fmla="*/ 1155 h 4006"/>
                <a:gd name="T74" fmla="*/ 1846 w 2071"/>
                <a:gd name="T75" fmla="*/ 870 h 4006"/>
                <a:gd name="T76" fmla="*/ 1891 w 2071"/>
                <a:gd name="T77" fmla="*/ 630 h 4006"/>
                <a:gd name="T78" fmla="*/ 1936 w 2071"/>
                <a:gd name="T79" fmla="*/ 405 h 4006"/>
                <a:gd name="T80" fmla="*/ 1996 w 2071"/>
                <a:gd name="T81" fmla="*/ 225 h 4006"/>
                <a:gd name="T82" fmla="*/ 2041 w 2071"/>
                <a:gd name="T83" fmla="*/ 75 h 4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71" h="4006">
                  <a:moveTo>
                    <a:pt x="0" y="870"/>
                  </a:moveTo>
                  <a:lnTo>
                    <a:pt x="15" y="810"/>
                  </a:lnTo>
                  <a:lnTo>
                    <a:pt x="45" y="765"/>
                  </a:lnTo>
                  <a:lnTo>
                    <a:pt x="60" y="735"/>
                  </a:lnTo>
                  <a:lnTo>
                    <a:pt x="75" y="690"/>
                  </a:lnTo>
                  <a:lnTo>
                    <a:pt x="90" y="660"/>
                  </a:lnTo>
                  <a:lnTo>
                    <a:pt x="105" y="630"/>
                  </a:lnTo>
                  <a:lnTo>
                    <a:pt x="120" y="600"/>
                  </a:lnTo>
                  <a:lnTo>
                    <a:pt x="135" y="570"/>
                  </a:lnTo>
                  <a:lnTo>
                    <a:pt x="150" y="555"/>
                  </a:lnTo>
                  <a:lnTo>
                    <a:pt x="165" y="540"/>
                  </a:lnTo>
                  <a:lnTo>
                    <a:pt x="180" y="525"/>
                  </a:lnTo>
                  <a:lnTo>
                    <a:pt x="195" y="525"/>
                  </a:lnTo>
                  <a:lnTo>
                    <a:pt x="210" y="525"/>
                  </a:lnTo>
                  <a:lnTo>
                    <a:pt x="240" y="525"/>
                  </a:lnTo>
                  <a:lnTo>
                    <a:pt x="255" y="540"/>
                  </a:lnTo>
                  <a:lnTo>
                    <a:pt x="270" y="555"/>
                  </a:lnTo>
                  <a:lnTo>
                    <a:pt x="285" y="570"/>
                  </a:lnTo>
                  <a:lnTo>
                    <a:pt x="300" y="585"/>
                  </a:lnTo>
                  <a:lnTo>
                    <a:pt x="315" y="615"/>
                  </a:lnTo>
                  <a:lnTo>
                    <a:pt x="330" y="645"/>
                  </a:lnTo>
                  <a:lnTo>
                    <a:pt x="345" y="675"/>
                  </a:lnTo>
                  <a:lnTo>
                    <a:pt x="360" y="720"/>
                  </a:lnTo>
                  <a:lnTo>
                    <a:pt x="375" y="765"/>
                  </a:lnTo>
                  <a:lnTo>
                    <a:pt x="390" y="810"/>
                  </a:lnTo>
                  <a:lnTo>
                    <a:pt x="420" y="870"/>
                  </a:lnTo>
                  <a:lnTo>
                    <a:pt x="435" y="930"/>
                  </a:lnTo>
                  <a:lnTo>
                    <a:pt x="450" y="990"/>
                  </a:lnTo>
                  <a:lnTo>
                    <a:pt x="465" y="1050"/>
                  </a:lnTo>
                  <a:lnTo>
                    <a:pt x="480" y="1125"/>
                  </a:lnTo>
                  <a:lnTo>
                    <a:pt x="495" y="1185"/>
                  </a:lnTo>
                  <a:lnTo>
                    <a:pt x="510" y="1260"/>
                  </a:lnTo>
                  <a:lnTo>
                    <a:pt x="525" y="1335"/>
                  </a:lnTo>
                  <a:lnTo>
                    <a:pt x="540" y="1425"/>
                  </a:lnTo>
                  <a:lnTo>
                    <a:pt x="555" y="1500"/>
                  </a:lnTo>
                  <a:lnTo>
                    <a:pt x="570" y="1590"/>
                  </a:lnTo>
                  <a:lnTo>
                    <a:pt x="585" y="1665"/>
                  </a:lnTo>
                  <a:lnTo>
                    <a:pt x="615" y="1755"/>
                  </a:lnTo>
                  <a:lnTo>
                    <a:pt x="630" y="1845"/>
                  </a:lnTo>
                  <a:lnTo>
                    <a:pt x="645" y="1935"/>
                  </a:lnTo>
                  <a:lnTo>
                    <a:pt x="660" y="2040"/>
                  </a:lnTo>
                  <a:lnTo>
                    <a:pt x="675" y="2130"/>
                  </a:lnTo>
                  <a:lnTo>
                    <a:pt x="690" y="2220"/>
                  </a:lnTo>
                  <a:lnTo>
                    <a:pt x="705" y="2310"/>
                  </a:lnTo>
                  <a:lnTo>
                    <a:pt x="720" y="2400"/>
                  </a:lnTo>
                  <a:lnTo>
                    <a:pt x="735" y="2505"/>
                  </a:lnTo>
                  <a:lnTo>
                    <a:pt x="750" y="2595"/>
                  </a:lnTo>
                  <a:lnTo>
                    <a:pt x="765" y="2686"/>
                  </a:lnTo>
                  <a:lnTo>
                    <a:pt x="781" y="2776"/>
                  </a:lnTo>
                  <a:lnTo>
                    <a:pt x="811" y="2866"/>
                  </a:lnTo>
                  <a:lnTo>
                    <a:pt x="826" y="2956"/>
                  </a:lnTo>
                  <a:lnTo>
                    <a:pt x="841" y="3031"/>
                  </a:lnTo>
                  <a:lnTo>
                    <a:pt x="856" y="3121"/>
                  </a:lnTo>
                  <a:lnTo>
                    <a:pt x="871" y="3196"/>
                  </a:lnTo>
                  <a:lnTo>
                    <a:pt x="886" y="3271"/>
                  </a:lnTo>
                  <a:lnTo>
                    <a:pt x="901" y="3346"/>
                  </a:lnTo>
                  <a:lnTo>
                    <a:pt x="916" y="3421"/>
                  </a:lnTo>
                  <a:lnTo>
                    <a:pt x="931" y="3496"/>
                  </a:lnTo>
                  <a:lnTo>
                    <a:pt x="946" y="3556"/>
                  </a:lnTo>
                  <a:lnTo>
                    <a:pt x="961" y="3616"/>
                  </a:lnTo>
                  <a:lnTo>
                    <a:pt x="976" y="3676"/>
                  </a:lnTo>
                  <a:lnTo>
                    <a:pt x="1006" y="3736"/>
                  </a:lnTo>
                  <a:lnTo>
                    <a:pt x="1021" y="3781"/>
                  </a:lnTo>
                  <a:lnTo>
                    <a:pt x="1036" y="3826"/>
                  </a:lnTo>
                  <a:lnTo>
                    <a:pt x="1051" y="3856"/>
                  </a:lnTo>
                  <a:lnTo>
                    <a:pt x="1066" y="3901"/>
                  </a:lnTo>
                  <a:lnTo>
                    <a:pt x="1081" y="3931"/>
                  </a:lnTo>
                  <a:lnTo>
                    <a:pt x="1096" y="3946"/>
                  </a:lnTo>
                  <a:lnTo>
                    <a:pt x="1111" y="3976"/>
                  </a:lnTo>
                  <a:lnTo>
                    <a:pt x="1126" y="3991"/>
                  </a:lnTo>
                  <a:lnTo>
                    <a:pt x="1141" y="4006"/>
                  </a:lnTo>
                  <a:lnTo>
                    <a:pt x="1156" y="4006"/>
                  </a:lnTo>
                  <a:lnTo>
                    <a:pt x="1186" y="4006"/>
                  </a:lnTo>
                  <a:lnTo>
                    <a:pt x="1201" y="3991"/>
                  </a:lnTo>
                  <a:lnTo>
                    <a:pt x="1216" y="3991"/>
                  </a:lnTo>
                  <a:lnTo>
                    <a:pt x="1231" y="3976"/>
                  </a:lnTo>
                  <a:lnTo>
                    <a:pt x="1246" y="3946"/>
                  </a:lnTo>
                  <a:lnTo>
                    <a:pt x="1261" y="3916"/>
                  </a:lnTo>
                  <a:lnTo>
                    <a:pt x="1276" y="3886"/>
                  </a:lnTo>
                  <a:lnTo>
                    <a:pt x="1291" y="3856"/>
                  </a:lnTo>
                  <a:lnTo>
                    <a:pt x="1306" y="3811"/>
                  </a:lnTo>
                  <a:lnTo>
                    <a:pt x="1321" y="3766"/>
                  </a:lnTo>
                  <a:lnTo>
                    <a:pt x="1336" y="3706"/>
                  </a:lnTo>
                  <a:lnTo>
                    <a:pt x="1351" y="3661"/>
                  </a:lnTo>
                  <a:lnTo>
                    <a:pt x="1381" y="3601"/>
                  </a:lnTo>
                  <a:lnTo>
                    <a:pt x="1396" y="3526"/>
                  </a:lnTo>
                  <a:lnTo>
                    <a:pt x="1411" y="3466"/>
                  </a:lnTo>
                  <a:lnTo>
                    <a:pt x="1426" y="3391"/>
                  </a:lnTo>
                  <a:lnTo>
                    <a:pt x="1441" y="3316"/>
                  </a:lnTo>
                  <a:lnTo>
                    <a:pt x="1456" y="3226"/>
                  </a:lnTo>
                  <a:lnTo>
                    <a:pt x="1471" y="3151"/>
                  </a:lnTo>
                  <a:lnTo>
                    <a:pt x="1486" y="3061"/>
                  </a:lnTo>
                  <a:lnTo>
                    <a:pt x="1501" y="2971"/>
                  </a:lnTo>
                  <a:lnTo>
                    <a:pt x="1516" y="2881"/>
                  </a:lnTo>
                  <a:lnTo>
                    <a:pt x="1531" y="2791"/>
                  </a:lnTo>
                  <a:lnTo>
                    <a:pt x="1546" y="2686"/>
                  </a:lnTo>
                  <a:lnTo>
                    <a:pt x="1576" y="2580"/>
                  </a:lnTo>
                  <a:lnTo>
                    <a:pt x="1591" y="2490"/>
                  </a:lnTo>
                  <a:lnTo>
                    <a:pt x="1606" y="2385"/>
                  </a:lnTo>
                  <a:lnTo>
                    <a:pt x="1621" y="2280"/>
                  </a:lnTo>
                  <a:lnTo>
                    <a:pt x="1636" y="2175"/>
                  </a:lnTo>
                  <a:lnTo>
                    <a:pt x="1651" y="2070"/>
                  </a:lnTo>
                  <a:lnTo>
                    <a:pt x="1666" y="1965"/>
                  </a:lnTo>
                  <a:lnTo>
                    <a:pt x="1681" y="1860"/>
                  </a:lnTo>
                  <a:lnTo>
                    <a:pt x="1696" y="1755"/>
                  </a:lnTo>
                  <a:lnTo>
                    <a:pt x="1711" y="1650"/>
                  </a:lnTo>
                  <a:lnTo>
                    <a:pt x="1726" y="1545"/>
                  </a:lnTo>
                  <a:lnTo>
                    <a:pt x="1741" y="1455"/>
                  </a:lnTo>
                  <a:lnTo>
                    <a:pt x="1771" y="1350"/>
                  </a:lnTo>
                  <a:lnTo>
                    <a:pt x="1786" y="1245"/>
                  </a:lnTo>
                  <a:lnTo>
                    <a:pt x="1801" y="1155"/>
                  </a:lnTo>
                  <a:lnTo>
                    <a:pt x="1816" y="1065"/>
                  </a:lnTo>
                  <a:lnTo>
                    <a:pt x="1831" y="960"/>
                  </a:lnTo>
                  <a:lnTo>
                    <a:pt x="1846" y="870"/>
                  </a:lnTo>
                  <a:lnTo>
                    <a:pt x="1861" y="795"/>
                  </a:lnTo>
                  <a:lnTo>
                    <a:pt x="1876" y="705"/>
                  </a:lnTo>
                  <a:lnTo>
                    <a:pt x="1891" y="630"/>
                  </a:lnTo>
                  <a:lnTo>
                    <a:pt x="1906" y="540"/>
                  </a:lnTo>
                  <a:lnTo>
                    <a:pt x="1921" y="465"/>
                  </a:lnTo>
                  <a:lnTo>
                    <a:pt x="1936" y="405"/>
                  </a:lnTo>
                  <a:lnTo>
                    <a:pt x="1966" y="330"/>
                  </a:lnTo>
                  <a:lnTo>
                    <a:pt x="1981" y="270"/>
                  </a:lnTo>
                  <a:lnTo>
                    <a:pt x="1996" y="225"/>
                  </a:lnTo>
                  <a:lnTo>
                    <a:pt x="2011" y="165"/>
                  </a:lnTo>
                  <a:lnTo>
                    <a:pt x="2026" y="120"/>
                  </a:lnTo>
                  <a:lnTo>
                    <a:pt x="2041" y="75"/>
                  </a:lnTo>
                  <a:lnTo>
                    <a:pt x="2056" y="30"/>
                  </a:lnTo>
                  <a:lnTo>
                    <a:pt x="2071" y="0"/>
                  </a:lnTo>
                </a:path>
              </a:pathLst>
            </a:custGeom>
            <a:noFill/>
            <a:ln w="2603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00" name="Freeform 12"/>
            <p:cNvSpPr>
              <a:spLocks/>
            </p:cNvSpPr>
            <p:nvPr/>
          </p:nvSpPr>
          <p:spPr bwMode="auto">
            <a:xfrm>
              <a:off x="7080" y="1839"/>
              <a:ext cx="1560" cy="2881"/>
            </a:xfrm>
            <a:custGeom>
              <a:avLst/>
              <a:gdLst>
                <a:gd name="T0" fmla="*/ 15 w 1560"/>
                <a:gd name="T1" fmla="*/ 60 h 2881"/>
                <a:gd name="T2" fmla="*/ 45 w 1560"/>
                <a:gd name="T3" fmla="*/ 30 h 2881"/>
                <a:gd name="T4" fmla="*/ 90 w 1560"/>
                <a:gd name="T5" fmla="*/ 0 h 2881"/>
                <a:gd name="T6" fmla="*/ 120 w 1560"/>
                <a:gd name="T7" fmla="*/ 0 h 2881"/>
                <a:gd name="T8" fmla="*/ 150 w 1560"/>
                <a:gd name="T9" fmla="*/ 15 h 2881"/>
                <a:gd name="T10" fmla="*/ 180 w 1560"/>
                <a:gd name="T11" fmla="*/ 60 h 2881"/>
                <a:gd name="T12" fmla="*/ 210 w 1560"/>
                <a:gd name="T13" fmla="*/ 105 h 2881"/>
                <a:gd name="T14" fmla="*/ 240 w 1560"/>
                <a:gd name="T15" fmla="*/ 180 h 2881"/>
                <a:gd name="T16" fmla="*/ 285 w 1560"/>
                <a:gd name="T17" fmla="*/ 270 h 2881"/>
                <a:gd name="T18" fmla="*/ 315 w 1560"/>
                <a:gd name="T19" fmla="*/ 375 h 2881"/>
                <a:gd name="T20" fmla="*/ 345 w 1560"/>
                <a:gd name="T21" fmla="*/ 495 h 2881"/>
                <a:gd name="T22" fmla="*/ 375 w 1560"/>
                <a:gd name="T23" fmla="*/ 630 h 2881"/>
                <a:gd name="T24" fmla="*/ 405 w 1560"/>
                <a:gd name="T25" fmla="*/ 780 h 2881"/>
                <a:gd name="T26" fmla="*/ 435 w 1560"/>
                <a:gd name="T27" fmla="*/ 930 h 2881"/>
                <a:gd name="T28" fmla="*/ 480 w 1560"/>
                <a:gd name="T29" fmla="*/ 1080 h 2881"/>
                <a:gd name="T30" fmla="*/ 510 w 1560"/>
                <a:gd name="T31" fmla="*/ 1245 h 2881"/>
                <a:gd name="T32" fmla="*/ 540 w 1560"/>
                <a:gd name="T33" fmla="*/ 1410 h 2881"/>
                <a:gd name="T34" fmla="*/ 570 w 1560"/>
                <a:gd name="T35" fmla="*/ 1575 h 2881"/>
                <a:gd name="T36" fmla="*/ 600 w 1560"/>
                <a:gd name="T37" fmla="*/ 1725 h 2881"/>
                <a:gd name="T38" fmla="*/ 630 w 1560"/>
                <a:gd name="T39" fmla="*/ 1890 h 2881"/>
                <a:gd name="T40" fmla="*/ 675 w 1560"/>
                <a:gd name="T41" fmla="*/ 2040 h 2881"/>
                <a:gd name="T42" fmla="*/ 705 w 1560"/>
                <a:gd name="T43" fmla="*/ 2190 h 2881"/>
                <a:gd name="T44" fmla="*/ 735 w 1560"/>
                <a:gd name="T45" fmla="*/ 2310 h 2881"/>
                <a:gd name="T46" fmla="*/ 765 w 1560"/>
                <a:gd name="T47" fmla="*/ 2445 h 2881"/>
                <a:gd name="T48" fmla="*/ 795 w 1560"/>
                <a:gd name="T49" fmla="*/ 2550 h 2881"/>
                <a:gd name="T50" fmla="*/ 840 w 1560"/>
                <a:gd name="T51" fmla="*/ 2640 h 2881"/>
                <a:gd name="T52" fmla="*/ 870 w 1560"/>
                <a:gd name="T53" fmla="*/ 2730 h 2881"/>
                <a:gd name="T54" fmla="*/ 900 w 1560"/>
                <a:gd name="T55" fmla="*/ 2791 h 2881"/>
                <a:gd name="T56" fmla="*/ 930 w 1560"/>
                <a:gd name="T57" fmla="*/ 2836 h 2881"/>
                <a:gd name="T58" fmla="*/ 960 w 1560"/>
                <a:gd name="T59" fmla="*/ 2866 h 2881"/>
                <a:gd name="T60" fmla="*/ 990 w 1560"/>
                <a:gd name="T61" fmla="*/ 2881 h 2881"/>
                <a:gd name="T62" fmla="*/ 1035 w 1560"/>
                <a:gd name="T63" fmla="*/ 2881 h 2881"/>
                <a:gd name="T64" fmla="*/ 1065 w 1560"/>
                <a:gd name="T65" fmla="*/ 2851 h 2881"/>
                <a:gd name="T66" fmla="*/ 1095 w 1560"/>
                <a:gd name="T67" fmla="*/ 2806 h 2881"/>
                <a:gd name="T68" fmla="*/ 1125 w 1560"/>
                <a:gd name="T69" fmla="*/ 2746 h 2881"/>
                <a:gd name="T70" fmla="*/ 1155 w 1560"/>
                <a:gd name="T71" fmla="*/ 2685 h 2881"/>
                <a:gd name="T72" fmla="*/ 1185 w 1560"/>
                <a:gd name="T73" fmla="*/ 2595 h 2881"/>
                <a:gd name="T74" fmla="*/ 1230 w 1560"/>
                <a:gd name="T75" fmla="*/ 2490 h 2881"/>
                <a:gd name="T76" fmla="*/ 1260 w 1560"/>
                <a:gd name="T77" fmla="*/ 2385 h 2881"/>
                <a:gd name="T78" fmla="*/ 1290 w 1560"/>
                <a:gd name="T79" fmla="*/ 2250 h 2881"/>
                <a:gd name="T80" fmla="*/ 1320 w 1560"/>
                <a:gd name="T81" fmla="*/ 2130 h 2881"/>
                <a:gd name="T82" fmla="*/ 1350 w 1560"/>
                <a:gd name="T83" fmla="*/ 1980 h 2881"/>
                <a:gd name="T84" fmla="*/ 1380 w 1560"/>
                <a:gd name="T85" fmla="*/ 1845 h 2881"/>
                <a:gd name="T86" fmla="*/ 1425 w 1560"/>
                <a:gd name="T87" fmla="*/ 1695 h 2881"/>
                <a:gd name="T88" fmla="*/ 1455 w 1560"/>
                <a:gd name="T89" fmla="*/ 1545 h 2881"/>
                <a:gd name="T90" fmla="*/ 1485 w 1560"/>
                <a:gd name="T91" fmla="*/ 1395 h 2881"/>
                <a:gd name="T92" fmla="*/ 1515 w 1560"/>
                <a:gd name="T93" fmla="*/ 1260 h 2881"/>
                <a:gd name="T94" fmla="*/ 1545 w 1560"/>
                <a:gd name="T95" fmla="*/ 1125 h 2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0" h="2881">
                  <a:moveTo>
                    <a:pt x="0" y="90"/>
                  </a:moveTo>
                  <a:lnTo>
                    <a:pt x="15" y="60"/>
                  </a:lnTo>
                  <a:lnTo>
                    <a:pt x="30" y="45"/>
                  </a:lnTo>
                  <a:lnTo>
                    <a:pt x="45" y="30"/>
                  </a:lnTo>
                  <a:lnTo>
                    <a:pt x="75" y="15"/>
                  </a:lnTo>
                  <a:lnTo>
                    <a:pt x="90" y="0"/>
                  </a:lnTo>
                  <a:lnTo>
                    <a:pt x="105" y="0"/>
                  </a:lnTo>
                  <a:lnTo>
                    <a:pt x="120" y="0"/>
                  </a:lnTo>
                  <a:lnTo>
                    <a:pt x="135" y="0"/>
                  </a:lnTo>
                  <a:lnTo>
                    <a:pt x="150" y="15"/>
                  </a:lnTo>
                  <a:lnTo>
                    <a:pt x="165" y="30"/>
                  </a:lnTo>
                  <a:lnTo>
                    <a:pt x="180" y="60"/>
                  </a:lnTo>
                  <a:lnTo>
                    <a:pt x="195" y="75"/>
                  </a:lnTo>
                  <a:lnTo>
                    <a:pt x="210" y="105"/>
                  </a:lnTo>
                  <a:lnTo>
                    <a:pt x="225" y="150"/>
                  </a:lnTo>
                  <a:lnTo>
                    <a:pt x="240" y="180"/>
                  </a:lnTo>
                  <a:lnTo>
                    <a:pt x="270" y="225"/>
                  </a:lnTo>
                  <a:lnTo>
                    <a:pt x="285" y="270"/>
                  </a:lnTo>
                  <a:lnTo>
                    <a:pt x="300" y="330"/>
                  </a:lnTo>
                  <a:lnTo>
                    <a:pt x="315" y="375"/>
                  </a:lnTo>
                  <a:lnTo>
                    <a:pt x="330" y="435"/>
                  </a:lnTo>
                  <a:lnTo>
                    <a:pt x="345" y="495"/>
                  </a:lnTo>
                  <a:lnTo>
                    <a:pt x="360" y="570"/>
                  </a:lnTo>
                  <a:lnTo>
                    <a:pt x="375" y="630"/>
                  </a:lnTo>
                  <a:lnTo>
                    <a:pt x="390" y="705"/>
                  </a:lnTo>
                  <a:lnTo>
                    <a:pt x="405" y="780"/>
                  </a:lnTo>
                  <a:lnTo>
                    <a:pt x="420" y="855"/>
                  </a:lnTo>
                  <a:lnTo>
                    <a:pt x="435" y="930"/>
                  </a:lnTo>
                  <a:lnTo>
                    <a:pt x="465" y="1005"/>
                  </a:lnTo>
                  <a:lnTo>
                    <a:pt x="480" y="1080"/>
                  </a:lnTo>
                  <a:lnTo>
                    <a:pt x="495" y="1155"/>
                  </a:lnTo>
                  <a:lnTo>
                    <a:pt x="510" y="1245"/>
                  </a:lnTo>
                  <a:lnTo>
                    <a:pt x="525" y="1320"/>
                  </a:lnTo>
                  <a:lnTo>
                    <a:pt x="540" y="1410"/>
                  </a:lnTo>
                  <a:lnTo>
                    <a:pt x="555" y="1485"/>
                  </a:lnTo>
                  <a:lnTo>
                    <a:pt x="570" y="1575"/>
                  </a:lnTo>
                  <a:lnTo>
                    <a:pt x="585" y="1650"/>
                  </a:lnTo>
                  <a:lnTo>
                    <a:pt x="600" y="1725"/>
                  </a:lnTo>
                  <a:lnTo>
                    <a:pt x="615" y="1815"/>
                  </a:lnTo>
                  <a:lnTo>
                    <a:pt x="630" y="1890"/>
                  </a:lnTo>
                  <a:lnTo>
                    <a:pt x="660" y="1965"/>
                  </a:lnTo>
                  <a:lnTo>
                    <a:pt x="675" y="2040"/>
                  </a:lnTo>
                  <a:lnTo>
                    <a:pt x="690" y="2115"/>
                  </a:lnTo>
                  <a:lnTo>
                    <a:pt x="705" y="2190"/>
                  </a:lnTo>
                  <a:lnTo>
                    <a:pt x="720" y="2250"/>
                  </a:lnTo>
                  <a:lnTo>
                    <a:pt x="735" y="2310"/>
                  </a:lnTo>
                  <a:lnTo>
                    <a:pt x="750" y="2385"/>
                  </a:lnTo>
                  <a:lnTo>
                    <a:pt x="765" y="2445"/>
                  </a:lnTo>
                  <a:lnTo>
                    <a:pt x="780" y="2490"/>
                  </a:lnTo>
                  <a:lnTo>
                    <a:pt x="795" y="2550"/>
                  </a:lnTo>
                  <a:lnTo>
                    <a:pt x="810" y="2595"/>
                  </a:lnTo>
                  <a:lnTo>
                    <a:pt x="840" y="2640"/>
                  </a:lnTo>
                  <a:lnTo>
                    <a:pt x="855" y="2685"/>
                  </a:lnTo>
                  <a:lnTo>
                    <a:pt x="870" y="2730"/>
                  </a:lnTo>
                  <a:lnTo>
                    <a:pt x="885" y="2761"/>
                  </a:lnTo>
                  <a:lnTo>
                    <a:pt x="900" y="2791"/>
                  </a:lnTo>
                  <a:lnTo>
                    <a:pt x="915" y="2821"/>
                  </a:lnTo>
                  <a:lnTo>
                    <a:pt x="930" y="2836"/>
                  </a:lnTo>
                  <a:lnTo>
                    <a:pt x="945" y="2851"/>
                  </a:lnTo>
                  <a:lnTo>
                    <a:pt x="960" y="2866"/>
                  </a:lnTo>
                  <a:lnTo>
                    <a:pt x="975" y="2881"/>
                  </a:lnTo>
                  <a:lnTo>
                    <a:pt x="990" y="2881"/>
                  </a:lnTo>
                  <a:lnTo>
                    <a:pt x="1005" y="2881"/>
                  </a:lnTo>
                  <a:lnTo>
                    <a:pt x="1035" y="2881"/>
                  </a:lnTo>
                  <a:lnTo>
                    <a:pt x="1050" y="2866"/>
                  </a:lnTo>
                  <a:lnTo>
                    <a:pt x="1065" y="2851"/>
                  </a:lnTo>
                  <a:lnTo>
                    <a:pt x="1080" y="2836"/>
                  </a:lnTo>
                  <a:lnTo>
                    <a:pt x="1095" y="2806"/>
                  </a:lnTo>
                  <a:lnTo>
                    <a:pt x="1110" y="2791"/>
                  </a:lnTo>
                  <a:lnTo>
                    <a:pt x="1125" y="2746"/>
                  </a:lnTo>
                  <a:lnTo>
                    <a:pt x="1140" y="2715"/>
                  </a:lnTo>
                  <a:lnTo>
                    <a:pt x="1155" y="2685"/>
                  </a:lnTo>
                  <a:lnTo>
                    <a:pt x="1170" y="2640"/>
                  </a:lnTo>
                  <a:lnTo>
                    <a:pt x="1185" y="2595"/>
                  </a:lnTo>
                  <a:lnTo>
                    <a:pt x="1200" y="2550"/>
                  </a:lnTo>
                  <a:lnTo>
                    <a:pt x="1230" y="2490"/>
                  </a:lnTo>
                  <a:lnTo>
                    <a:pt x="1245" y="2430"/>
                  </a:lnTo>
                  <a:lnTo>
                    <a:pt x="1260" y="2385"/>
                  </a:lnTo>
                  <a:lnTo>
                    <a:pt x="1275" y="2325"/>
                  </a:lnTo>
                  <a:lnTo>
                    <a:pt x="1290" y="2250"/>
                  </a:lnTo>
                  <a:lnTo>
                    <a:pt x="1305" y="2190"/>
                  </a:lnTo>
                  <a:lnTo>
                    <a:pt x="1320" y="2130"/>
                  </a:lnTo>
                  <a:lnTo>
                    <a:pt x="1335" y="2055"/>
                  </a:lnTo>
                  <a:lnTo>
                    <a:pt x="1350" y="1980"/>
                  </a:lnTo>
                  <a:lnTo>
                    <a:pt x="1365" y="1920"/>
                  </a:lnTo>
                  <a:lnTo>
                    <a:pt x="1380" y="1845"/>
                  </a:lnTo>
                  <a:lnTo>
                    <a:pt x="1395" y="1770"/>
                  </a:lnTo>
                  <a:lnTo>
                    <a:pt x="1425" y="1695"/>
                  </a:lnTo>
                  <a:lnTo>
                    <a:pt x="1440" y="1620"/>
                  </a:lnTo>
                  <a:lnTo>
                    <a:pt x="1455" y="1545"/>
                  </a:lnTo>
                  <a:lnTo>
                    <a:pt x="1470" y="1470"/>
                  </a:lnTo>
                  <a:lnTo>
                    <a:pt x="1485" y="1395"/>
                  </a:lnTo>
                  <a:lnTo>
                    <a:pt x="1500" y="1320"/>
                  </a:lnTo>
                  <a:lnTo>
                    <a:pt x="1515" y="1260"/>
                  </a:lnTo>
                  <a:lnTo>
                    <a:pt x="1530" y="1185"/>
                  </a:lnTo>
                  <a:lnTo>
                    <a:pt x="1545" y="1125"/>
                  </a:lnTo>
                  <a:lnTo>
                    <a:pt x="1560" y="1050"/>
                  </a:lnTo>
                </a:path>
              </a:pathLst>
            </a:custGeom>
            <a:noFill/>
            <a:ln w="2603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</p:grpSp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7223125" y="24225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C</a:t>
            </a:r>
          </a:p>
        </p:txBody>
      </p:sp>
      <p:sp>
        <p:nvSpPr>
          <p:cNvPr id="140302" name="Text Box 14"/>
          <p:cNvSpPr txBox="1">
            <a:spLocks noChangeArrowheads="1"/>
          </p:cNvSpPr>
          <p:nvPr/>
        </p:nvSpPr>
        <p:spPr bwMode="auto">
          <a:xfrm>
            <a:off x="4975225" y="304165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Q</a:t>
            </a:r>
          </a:p>
        </p:txBody>
      </p:sp>
      <p:grpSp>
        <p:nvGrpSpPr>
          <p:cNvPr id="140447" name="Group 159"/>
          <p:cNvGrpSpPr>
            <a:grpSpLocks/>
          </p:cNvGrpSpPr>
          <p:nvPr/>
        </p:nvGrpSpPr>
        <p:grpSpPr bwMode="auto">
          <a:xfrm>
            <a:off x="742008" y="1792775"/>
            <a:ext cx="4230687" cy="1411288"/>
            <a:chOff x="227" y="1592"/>
            <a:chExt cx="2305" cy="769"/>
          </a:xfrm>
        </p:grpSpPr>
        <p:sp>
          <p:nvSpPr>
            <p:cNvPr id="139266" name="Rectangle 2"/>
            <p:cNvSpPr>
              <a:spLocks noChangeArrowheads="1"/>
            </p:cNvSpPr>
            <p:nvPr/>
          </p:nvSpPr>
          <p:spPr bwMode="auto">
            <a:xfrm>
              <a:off x="227" y="1621"/>
              <a:ext cx="2305" cy="74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outerShdw blurRad="63500" dist="107763" dir="8100000" algn="ctr" rotWithShape="0">
                <a:schemeClr val="bg2">
                  <a:alpha val="74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444" name="Line 156"/>
            <p:cNvSpPr>
              <a:spLocks noChangeShapeType="1"/>
            </p:cNvSpPr>
            <p:nvPr/>
          </p:nvSpPr>
          <p:spPr bwMode="auto">
            <a:xfrm>
              <a:off x="1466" y="2004"/>
              <a:ext cx="0" cy="146"/>
            </a:xfrm>
            <a:prstGeom prst="line">
              <a:avLst/>
            </a:prstGeom>
            <a:noFill/>
            <a:ln w="2540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440" name="Line 152"/>
            <p:cNvSpPr>
              <a:spLocks noChangeShapeType="1"/>
            </p:cNvSpPr>
            <p:nvPr/>
          </p:nvSpPr>
          <p:spPr bwMode="auto">
            <a:xfrm>
              <a:off x="2441" y="1903"/>
              <a:ext cx="0" cy="180"/>
            </a:xfrm>
            <a:prstGeom prst="line">
              <a:avLst/>
            </a:prstGeom>
            <a:noFill/>
            <a:ln w="254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441" name="Line 153"/>
            <p:cNvSpPr>
              <a:spLocks noChangeShapeType="1"/>
            </p:cNvSpPr>
            <p:nvPr/>
          </p:nvSpPr>
          <p:spPr bwMode="auto">
            <a:xfrm flipV="1">
              <a:off x="2370" y="1910"/>
              <a:ext cx="64" cy="142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03" name="Rectangle 15"/>
            <p:cNvSpPr>
              <a:spLocks noChangeArrowheads="1"/>
            </p:cNvSpPr>
            <p:nvPr/>
          </p:nvSpPr>
          <p:spPr bwMode="auto">
            <a:xfrm>
              <a:off x="297" y="1616"/>
              <a:ext cx="6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04" name="Rectangle 16"/>
            <p:cNvSpPr>
              <a:spLocks noChangeArrowheads="1"/>
            </p:cNvSpPr>
            <p:nvPr/>
          </p:nvSpPr>
          <p:spPr bwMode="auto">
            <a:xfrm>
              <a:off x="318" y="1618"/>
              <a:ext cx="21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05" name="Line 17"/>
            <p:cNvSpPr>
              <a:spLocks noChangeShapeType="1"/>
            </p:cNvSpPr>
            <p:nvPr/>
          </p:nvSpPr>
          <p:spPr bwMode="auto">
            <a:xfrm>
              <a:off x="355" y="2236"/>
              <a:ext cx="2050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06" name="Line 18"/>
            <p:cNvSpPr>
              <a:spLocks noChangeShapeType="1"/>
            </p:cNvSpPr>
            <p:nvPr/>
          </p:nvSpPr>
          <p:spPr bwMode="auto">
            <a:xfrm flipV="1">
              <a:off x="355" y="1789"/>
              <a:ext cx="2" cy="44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07" name="Line 19"/>
            <p:cNvSpPr>
              <a:spLocks noChangeShapeType="1"/>
            </p:cNvSpPr>
            <p:nvPr/>
          </p:nvSpPr>
          <p:spPr bwMode="auto">
            <a:xfrm flipV="1">
              <a:off x="355" y="2230"/>
              <a:ext cx="2" cy="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08" name="Line 20"/>
            <p:cNvSpPr>
              <a:spLocks noChangeShapeType="1"/>
            </p:cNvSpPr>
            <p:nvPr/>
          </p:nvSpPr>
          <p:spPr bwMode="auto">
            <a:xfrm flipV="1">
              <a:off x="635" y="2230"/>
              <a:ext cx="2" cy="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09" name="Line 21"/>
            <p:cNvSpPr>
              <a:spLocks noChangeShapeType="1"/>
            </p:cNvSpPr>
            <p:nvPr/>
          </p:nvSpPr>
          <p:spPr bwMode="auto">
            <a:xfrm flipV="1">
              <a:off x="918" y="2230"/>
              <a:ext cx="3" cy="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0" name="Line 22"/>
            <p:cNvSpPr>
              <a:spLocks noChangeShapeType="1"/>
            </p:cNvSpPr>
            <p:nvPr/>
          </p:nvSpPr>
          <p:spPr bwMode="auto">
            <a:xfrm flipV="1">
              <a:off x="1199" y="2230"/>
              <a:ext cx="2" cy="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1" name="Line 23"/>
            <p:cNvSpPr>
              <a:spLocks noChangeShapeType="1"/>
            </p:cNvSpPr>
            <p:nvPr/>
          </p:nvSpPr>
          <p:spPr bwMode="auto">
            <a:xfrm flipV="1">
              <a:off x="1487" y="2230"/>
              <a:ext cx="1" cy="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2" name="Line 24"/>
            <p:cNvSpPr>
              <a:spLocks noChangeShapeType="1"/>
            </p:cNvSpPr>
            <p:nvPr/>
          </p:nvSpPr>
          <p:spPr bwMode="auto">
            <a:xfrm flipV="1">
              <a:off x="1767" y="2230"/>
              <a:ext cx="2" cy="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3" name="Line 25"/>
            <p:cNvSpPr>
              <a:spLocks noChangeShapeType="1"/>
            </p:cNvSpPr>
            <p:nvPr/>
          </p:nvSpPr>
          <p:spPr bwMode="auto">
            <a:xfrm flipV="1">
              <a:off x="2048" y="2230"/>
              <a:ext cx="1" cy="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4" name="Line 26"/>
            <p:cNvSpPr>
              <a:spLocks noChangeShapeType="1"/>
            </p:cNvSpPr>
            <p:nvPr/>
          </p:nvSpPr>
          <p:spPr bwMode="auto">
            <a:xfrm flipV="1">
              <a:off x="2330" y="2230"/>
              <a:ext cx="3" cy="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5" name="Line 27"/>
            <p:cNvSpPr>
              <a:spLocks noChangeShapeType="1"/>
            </p:cNvSpPr>
            <p:nvPr/>
          </p:nvSpPr>
          <p:spPr bwMode="auto">
            <a:xfrm>
              <a:off x="355" y="2236"/>
              <a:ext cx="20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6" name="Line 28"/>
            <p:cNvSpPr>
              <a:spLocks noChangeShapeType="1"/>
            </p:cNvSpPr>
            <p:nvPr/>
          </p:nvSpPr>
          <p:spPr bwMode="auto">
            <a:xfrm>
              <a:off x="355" y="2190"/>
              <a:ext cx="20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7" name="Line 29"/>
            <p:cNvSpPr>
              <a:spLocks noChangeShapeType="1"/>
            </p:cNvSpPr>
            <p:nvPr/>
          </p:nvSpPr>
          <p:spPr bwMode="auto">
            <a:xfrm>
              <a:off x="355" y="2146"/>
              <a:ext cx="20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8" name="Rectangle 30"/>
            <p:cNvSpPr>
              <a:spLocks noChangeArrowheads="1"/>
            </p:cNvSpPr>
            <p:nvPr/>
          </p:nvSpPr>
          <p:spPr bwMode="auto">
            <a:xfrm>
              <a:off x="271" y="2136"/>
              <a:ext cx="138" cy="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19" name="Rectangle 31"/>
            <p:cNvSpPr>
              <a:spLocks noChangeArrowheads="1"/>
            </p:cNvSpPr>
            <p:nvPr/>
          </p:nvSpPr>
          <p:spPr bwMode="auto">
            <a:xfrm>
              <a:off x="271" y="2136"/>
              <a:ext cx="86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0" name="Rectangle 32"/>
            <p:cNvSpPr>
              <a:spLocks noChangeArrowheads="1"/>
            </p:cNvSpPr>
            <p:nvPr/>
          </p:nvSpPr>
          <p:spPr bwMode="auto">
            <a:xfrm>
              <a:off x="338" y="2052"/>
              <a:ext cx="20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1" name="Rectangle 33"/>
            <p:cNvSpPr>
              <a:spLocks noChangeArrowheads="1"/>
            </p:cNvSpPr>
            <p:nvPr/>
          </p:nvSpPr>
          <p:spPr bwMode="auto">
            <a:xfrm>
              <a:off x="334" y="2081"/>
              <a:ext cx="7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2" name="Rectangle 34"/>
            <p:cNvSpPr>
              <a:spLocks noChangeArrowheads="1"/>
            </p:cNvSpPr>
            <p:nvPr/>
          </p:nvSpPr>
          <p:spPr bwMode="auto">
            <a:xfrm>
              <a:off x="333" y="2117"/>
              <a:ext cx="16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3" name="Rectangle 35"/>
            <p:cNvSpPr>
              <a:spLocks noChangeArrowheads="1"/>
            </p:cNvSpPr>
            <p:nvPr/>
          </p:nvSpPr>
          <p:spPr bwMode="auto">
            <a:xfrm>
              <a:off x="359" y="2084"/>
              <a:ext cx="2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4" name="Line 36"/>
            <p:cNvSpPr>
              <a:spLocks noChangeShapeType="1"/>
            </p:cNvSpPr>
            <p:nvPr/>
          </p:nvSpPr>
          <p:spPr bwMode="auto">
            <a:xfrm>
              <a:off x="355" y="2102"/>
              <a:ext cx="20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5" name="Line 37"/>
            <p:cNvSpPr>
              <a:spLocks noChangeShapeType="1"/>
            </p:cNvSpPr>
            <p:nvPr/>
          </p:nvSpPr>
          <p:spPr bwMode="auto">
            <a:xfrm>
              <a:off x="355" y="2058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6" name="Rectangle 38"/>
            <p:cNvSpPr>
              <a:spLocks noChangeArrowheads="1"/>
            </p:cNvSpPr>
            <p:nvPr/>
          </p:nvSpPr>
          <p:spPr bwMode="auto">
            <a:xfrm>
              <a:off x="271" y="2048"/>
              <a:ext cx="138" cy="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7" name="Rectangle 39"/>
            <p:cNvSpPr>
              <a:spLocks noChangeArrowheads="1"/>
            </p:cNvSpPr>
            <p:nvPr/>
          </p:nvSpPr>
          <p:spPr bwMode="auto">
            <a:xfrm>
              <a:off x="271" y="2048"/>
              <a:ext cx="86" cy="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8" name="Rectangle 40"/>
            <p:cNvSpPr>
              <a:spLocks noChangeArrowheads="1"/>
            </p:cNvSpPr>
            <p:nvPr/>
          </p:nvSpPr>
          <p:spPr bwMode="auto">
            <a:xfrm>
              <a:off x="338" y="1964"/>
              <a:ext cx="20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29" name="Rectangle 41"/>
            <p:cNvSpPr>
              <a:spLocks noChangeArrowheads="1"/>
            </p:cNvSpPr>
            <p:nvPr/>
          </p:nvSpPr>
          <p:spPr bwMode="auto">
            <a:xfrm>
              <a:off x="334" y="1993"/>
              <a:ext cx="77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0" name="Rectangle 42"/>
            <p:cNvSpPr>
              <a:spLocks noChangeArrowheads="1"/>
            </p:cNvSpPr>
            <p:nvPr/>
          </p:nvSpPr>
          <p:spPr bwMode="auto">
            <a:xfrm>
              <a:off x="333" y="2028"/>
              <a:ext cx="16" cy="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1" name="Rectangle 43"/>
            <p:cNvSpPr>
              <a:spLocks noChangeArrowheads="1"/>
            </p:cNvSpPr>
            <p:nvPr/>
          </p:nvSpPr>
          <p:spPr bwMode="auto">
            <a:xfrm>
              <a:off x="359" y="1996"/>
              <a:ext cx="21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2" name="Line 44"/>
            <p:cNvSpPr>
              <a:spLocks noChangeShapeType="1"/>
            </p:cNvSpPr>
            <p:nvPr/>
          </p:nvSpPr>
          <p:spPr bwMode="auto">
            <a:xfrm>
              <a:off x="355" y="2013"/>
              <a:ext cx="20" cy="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3" name="Line 45"/>
            <p:cNvSpPr>
              <a:spLocks noChangeShapeType="1"/>
            </p:cNvSpPr>
            <p:nvPr/>
          </p:nvSpPr>
          <p:spPr bwMode="auto">
            <a:xfrm>
              <a:off x="355" y="1967"/>
              <a:ext cx="20" cy="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4" name="Rectangle 46"/>
            <p:cNvSpPr>
              <a:spLocks noChangeArrowheads="1"/>
            </p:cNvSpPr>
            <p:nvPr/>
          </p:nvSpPr>
          <p:spPr bwMode="auto">
            <a:xfrm>
              <a:off x="271" y="1959"/>
              <a:ext cx="138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5" name="Rectangle 47"/>
            <p:cNvSpPr>
              <a:spLocks noChangeArrowheads="1"/>
            </p:cNvSpPr>
            <p:nvPr/>
          </p:nvSpPr>
          <p:spPr bwMode="auto">
            <a:xfrm>
              <a:off x="271" y="1959"/>
              <a:ext cx="8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6" name="Rectangle 48"/>
            <p:cNvSpPr>
              <a:spLocks noChangeArrowheads="1"/>
            </p:cNvSpPr>
            <p:nvPr/>
          </p:nvSpPr>
          <p:spPr bwMode="auto">
            <a:xfrm>
              <a:off x="338" y="1873"/>
              <a:ext cx="20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7" name="Rectangle 49"/>
            <p:cNvSpPr>
              <a:spLocks noChangeArrowheads="1"/>
            </p:cNvSpPr>
            <p:nvPr/>
          </p:nvSpPr>
          <p:spPr bwMode="auto">
            <a:xfrm>
              <a:off x="334" y="1903"/>
              <a:ext cx="77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8" name="Rectangle 50"/>
            <p:cNvSpPr>
              <a:spLocks noChangeArrowheads="1"/>
            </p:cNvSpPr>
            <p:nvPr/>
          </p:nvSpPr>
          <p:spPr bwMode="auto">
            <a:xfrm>
              <a:off x="333" y="1936"/>
              <a:ext cx="16" cy="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39" name="Rectangle 51"/>
            <p:cNvSpPr>
              <a:spLocks noChangeArrowheads="1"/>
            </p:cNvSpPr>
            <p:nvPr/>
          </p:nvSpPr>
          <p:spPr bwMode="auto">
            <a:xfrm>
              <a:off x="359" y="1904"/>
              <a:ext cx="2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0" name="Line 52"/>
            <p:cNvSpPr>
              <a:spLocks noChangeShapeType="1"/>
            </p:cNvSpPr>
            <p:nvPr/>
          </p:nvSpPr>
          <p:spPr bwMode="auto">
            <a:xfrm>
              <a:off x="355" y="1924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1" name="Line 53"/>
            <p:cNvSpPr>
              <a:spLocks noChangeShapeType="1"/>
            </p:cNvSpPr>
            <p:nvPr/>
          </p:nvSpPr>
          <p:spPr bwMode="auto">
            <a:xfrm>
              <a:off x="355" y="1879"/>
              <a:ext cx="20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2" name="Rectangle 54"/>
            <p:cNvSpPr>
              <a:spLocks noChangeArrowheads="1"/>
            </p:cNvSpPr>
            <p:nvPr/>
          </p:nvSpPr>
          <p:spPr bwMode="auto">
            <a:xfrm>
              <a:off x="271" y="1869"/>
              <a:ext cx="138" cy="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3" name="Rectangle 55"/>
            <p:cNvSpPr>
              <a:spLocks noChangeArrowheads="1"/>
            </p:cNvSpPr>
            <p:nvPr/>
          </p:nvSpPr>
          <p:spPr bwMode="auto">
            <a:xfrm>
              <a:off x="271" y="1869"/>
              <a:ext cx="86" cy="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4" name="Rectangle 56"/>
            <p:cNvSpPr>
              <a:spLocks noChangeArrowheads="1"/>
            </p:cNvSpPr>
            <p:nvPr/>
          </p:nvSpPr>
          <p:spPr bwMode="auto">
            <a:xfrm>
              <a:off x="338" y="1785"/>
              <a:ext cx="20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5" name="Rectangle 57"/>
            <p:cNvSpPr>
              <a:spLocks noChangeArrowheads="1"/>
            </p:cNvSpPr>
            <p:nvPr/>
          </p:nvSpPr>
          <p:spPr bwMode="auto">
            <a:xfrm>
              <a:off x="334" y="1862"/>
              <a:ext cx="39" cy="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6" name="Rectangle 58"/>
            <p:cNvSpPr>
              <a:spLocks noChangeArrowheads="1"/>
            </p:cNvSpPr>
            <p:nvPr/>
          </p:nvSpPr>
          <p:spPr bwMode="auto">
            <a:xfrm>
              <a:off x="348" y="1864"/>
              <a:ext cx="21" cy="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 </a:t>
              </a:r>
              <a:endPara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7" name="Line 59"/>
            <p:cNvSpPr>
              <a:spLocks noChangeShapeType="1"/>
            </p:cNvSpPr>
            <p:nvPr/>
          </p:nvSpPr>
          <p:spPr bwMode="auto">
            <a:xfrm>
              <a:off x="355" y="1835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8" name="Line 60"/>
            <p:cNvSpPr>
              <a:spLocks noChangeShapeType="1"/>
            </p:cNvSpPr>
            <p:nvPr/>
          </p:nvSpPr>
          <p:spPr bwMode="auto">
            <a:xfrm>
              <a:off x="355" y="1789"/>
              <a:ext cx="20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49" name="Freeform 61"/>
            <p:cNvSpPr>
              <a:spLocks/>
            </p:cNvSpPr>
            <p:nvPr/>
          </p:nvSpPr>
          <p:spPr bwMode="auto">
            <a:xfrm>
              <a:off x="396" y="1781"/>
              <a:ext cx="2048" cy="435"/>
            </a:xfrm>
            <a:custGeom>
              <a:avLst/>
              <a:gdLst>
                <a:gd name="T0" fmla="*/ 0 w 4459"/>
                <a:gd name="T1" fmla="*/ 458 h 948"/>
                <a:gd name="T2" fmla="*/ 129 w 4459"/>
                <a:gd name="T3" fmla="*/ 233 h 948"/>
                <a:gd name="T4" fmla="*/ 258 w 4459"/>
                <a:gd name="T5" fmla="*/ 67 h 948"/>
                <a:gd name="T6" fmla="*/ 387 w 4459"/>
                <a:gd name="T7" fmla="*/ 0 h 948"/>
                <a:gd name="T8" fmla="*/ 516 w 4459"/>
                <a:gd name="T9" fmla="*/ 42 h 948"/>
                <a:gd name="T10" fmla="*/ 645 w 4459"/>
                <a:gd name="T11" fmla="*/ 175 h 948"/>
                <a:gd name="T12" fmla="*/ 763 w 4459"/>
                <a:gd name="T13" fmla="*/ 366 h 948"/>
                <a:gd name="T14" fmla="*/ 892 w 4459"/>
                <a:gd name="T15" fmla="*/ 549 h 948"/>
                <a:gd name="T16" fmla="*/ 1021 w 4459"/>
                <a:gd name="T17" fmla="*/ 666 h 948"/>
                <a:gd name="T18" fmla="*/ 1150 w 4459"/>
                <a:gd name="T19" fmla="*/ 699 h 948"/>
                <a:gd name="T20" fmla="*/ 1279 w 4459"/>
                <a:gd name="T21" fmla="*/ 632 h 948"/>
                <a:gd name="T22" fmla="*/ 1408 w 4459"/>
                <a:gd name="T23" fmla="*/ 499 h 948"/>
                <a:gd name="T24" fmla="*/ 1537 w 4459"/>
                <a:gd name="T25" fmla="*/ 341 h 948"/>
                <a:gd name="T26" fmla="*/ 1654 w 4459"/>
                <a:gd name="T27" fmla="*/ 217 h 948"/>
                <a:gd name="T28" fmla="*/ 1784 w 4459"/>
                <a:gd name="T29" fmla="*/ 175 h 948"/>
                <a:gd name="T30" fmla="*/ 1913 w 4459"/>
                <a:gd name="T31" fmla="*/ 225 h 948"/>
                <a:gd name="T32" fmla="*/ 2042 w 4459"/>
                <a:gd name="T33" fmla="*/ 375 h 948"/>
                <a:gd name="T34" fmla="*/ 2171 w 4459"/>
                <a:gd name="T35" fmla="*/ 574 h 948"/>
                <a:gd name="T36" fmla="*/ 2300 w 4459"/>
                <a:gd name="T37" fmla="*/ 765 h 948"/>
                <a:gd name="T38" fmla="*/ 2429 w 4459"/>
                <a:gd name="T39" fmla="*/ 907 h 948"/>
                <a:gd name="T40" fmla="*/ 2546 w 4459"/>
                <a:gd name="T41" fmla="*/ 948 h 948"/>
                <a:gd name="T42" fmla="*/ 2675 w 4459"/>
                <a:gd name="T43" fmla="*/ 865 h 948"/>
                <a:gd name="T44" fmla="*/ 2804 w 4459"/>
                <a:gd name="T45" fmla="*/ 699 h 948"/>
                <a:gd name="T46" fmla="*/ 2933 w 4459"/>
                <a:gd name="T47" fmla="*/ 474 h 948"/>
                <a:gd name="T48" fmla="*/ 3063 w 4459"/>
                <a:gd name="T49" fmla="*/ 250 h 948"/>
                <a:gd name="T50" fmla="*/ 3192 w 4459"/>
                <a:gd name="T51" fmla="*/ 92 h 948"/>
                <a:gd name="T52" fmla="*/ 3309 w 4459"/>
                <a:gd name="T53" fmla="*/ 34 h 948"/>
                <a:gd name="T54" fmla="*/ 3438 w 4459"/>
                <a:gd name="T55" fmla="*/ 83 h 948"/>
                <a:gd name="T56" fmla="*/ 3567 w 4459"/>
                <a:gd name="T57" fmla="*/ 225 h 948"/>
                <a:gd name="T58" fmla="*/ 3696 w 4459"/>
                <a:gd name="T59" fmla="*/ 399 h 948"/>
                <a:gd name="T60" fmla="*/ 3825 w 4459"/>
                <a:gd name="T61" fmla="*/ 566 h 948"/>
                <a:gd name="T62" fmla="*/ 3954 w 4459"/>
                <a:gd name="T63" fmla="*/ 666 h 948"/>
                <a:gd name="T64" fmla="*/ 4083 w 4459"/>
                <a:gd name="T65" fmla="*/ 666 h 948"/>
                <a:gd name="T66" fmla="*/ 4201 w 4459"/>
                <a:gd name="T67" fmla="*/ 574 h 948"/>
                <a:gd name="T68" fmla="*/ 4330 w 4459"/>
                <a:gd name="T69" fmla="*/ 433 h 948"/>
                <a:gd name="T70" fmla="*/ 4459 w 4459"/>
                <a:gd name="T71" fmla="*/ 266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59" h="948">
                  <a:moveTo>
                    <a:pt x="0" y="458"/>
                  </a:moveTo>
                  <a:lnTo>
                    <a:pt x="129" y="233"/>
                  </a:lnTo>
                  <a:lnTo>
                    <a:pt x="258" y="67"/>
                  </a:lnTo>
                  <a:lnTo>
                    <a:pt x="387" y="0"/>
                  </a:lnTo>
                  <a:lnTo>
                    <a:pt x="516" y="42"/>
                  </a:lnTo>
                  <a:lnTo>
                    <a:pt x="645" y="175"/>
                  </a:lnTo>
                  <a:lnTo>
                    <a:pt x="763" y="366"/>
                  </a:lnTo>
                  <a:lnTo>
                    <a:pt x="892" y="549"/>
                  </a:lnTo>
                  <a:lnTo>
                    <a:pt x="1021" y="666"/>
                  </a:lnTo>
                  <a:lnTo>
                    <a:pt x="1150" y="699"/>
                  </a:lnTo>
                  <a:lnTo>
                    <a:pt x="1279" y="632"/>
                  </a:lnTo>
                  <a:lnTo>
                    <a:pt x="1408" y="499"/>
                  </a:lnTo>
                  <a:lnTo>
                    <a:pt x="1537" y="341"/>
                  </a:lnTo>
                  <a:lnTo>
                    <a:pt x="1654" y="217"/>
                  </a:lnTo>
                  <a:lnTo>
                    <a:pt x="1784" y="175"/>
                  </a:lnTo>
                  <a:lnTo>
                    <a:pt x="1913" y="225"/>
                  </a:lnTo>
                  <a:lnTo>
                    <a:pt x="2042" y="375"/>
                  </a:lnTo>
                  <a:lnTo>
                    <a:pt x="2171" y="574"/>
                  </a:lnTo>
                  <a:lnTo>
                    <a:pt x="2300" y="765"/>
                  </a:lnTo>
                  <a:lnTo>
                    <a:pt x="2429" y="907"/>
                  </a:lnTo>
                  <a:lnTo>
                    <a:pt x="2546" y="948"/>
                  </a:lnTo>
                  <a:lnTo>
                    <a:pt x="2675" y="865"/>
                  </a:lnTo>
                  <a:lnTo>
                    <a:pt x="2804" y="699"/>
                  </a:lnTo>
                  <a:lnTo>
                    <a:pt x="2933" y="474"/>
                  </a:lnTo>
                  <a:lnTo>
                    <a:pt x="3063" y="250"/>
                  </a:lnTo>
                  <a:lnTo>
                    <a:pt x="3192" y="92"/>
                  </a:lnTo>
                  <a:lnTo>
                    <a:pt x="3309" y="34"/>
                  </a:lnTo>
                  <a:lnTo>
                    <a:pt x="3438" y="83"/>
                  </a:lnTo>
                  <a:lnTo>
                    <a:pt x="3567" y="225"/>
                  </a:lnTo>
                  <a:lnTo>
                    <a:pt x="3696" y="399"/>
                  </a:lnTo>
                  <a:lnTo>
                    <a:pt x="3825" y="566"/>
                  </a:lnTo>
                  <a:lnTo>
                    <a:pt x="3954" y="666"/>
                  </a:lnTo>
                  <a:lnTo>
                    <a:pt x="4083" y="666"/>
                  </a:lnTo>
                  <a:lnTo>
                    <a:pt x="4201" y="574"/>
                  </a:lnTo>
                  <a:lnTo>
                    <a:pt x="4330" y="433"/>
                  </a:lnTo>
                  <a:lnTo>
                    <a:pt x="4459" y="26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50" name="Freeform 62"/>
            <p:cNvSpPr>
              <a:spLocks/>
            </p:cNvSpPr>
            <p:nvPr/>
          </p:nvSpPr>
          <p:spPr bwMode="auto">
            <a:xfrm>
              <a:off x="396" y="1761"/>
              <a:ext cx="2048" cy="435"/>
            </a:xfrm>
            <a:custGeom>
              <a:avLst/>
              <a:gdLst>
                <a:gd name="T0" fmla="*/ 0 w 4459"/>
                <a:gd name="T1" fmla="*/ 474 h 948"/>
                <a:gd name="T2" fmla="*/ 129 w 4459"/>
                <a:gd name="T3" fmla="*/ 258 h 948"/>
                <a:gd name="T4" fmla="*/ 258 w 4459"/>
                <a:gd name="T5" fmla="*/ 91 h 948"/>
                <a:gd name="T6" fmla="*/ 387 w 4459"/>
                <a:gd name="T7" fmla="*/ 0 h 948"/>
                <a:gd name="T8" fmla="*/ 516 w 4459"/>
                <a:gd name="T9" fmla="*/ 8 h 948"/>
                <a:gd name="T10" fmla="*/ 645 w 4459"/>
                <a:gd name="T11" fmla="*/ 100 h 948"/>
                <a:gd name="T12" fmla="*/ 763 w 4459"/>
                <a:gd name="T13" fmla="*/ 250 h 948"/>
                <a:gd name="T14" fmla="*/ 892 w 4459"/>
                <a:gd name="T15" fmla="*/ 424 h 948"/>
                <a:gd name="T16" fmla="*/ 1021 w 4459"/>
                <a:gd name="T17" fmla="*/ 582 h 948"/>
                <a:gd name="T18" fmla="*/ 1150 w 4459"/>
                <a:gd name="T19" fmla="*/ 682 h 948"/>
                <a:gd name="T20" fmla="*/ 1279 w 4459"/>
                <a:gd name="T21" fmla="*/ 707 h 948"/>
                <a:gd name="T22" fmla="*/ 1408 w 4459"/>
                <a:gd name="T23" fmla="*/ 657 h 948"/>
                <a:gd name="T24" fmla="*/ 1537 w 4459"/>
                <a:gd name="T25" fmla="*/ 549 h 948"/>
                <a:gd name="T26" fmla="*/ 1654 w 4459"/>
                <a:gd name="T27" fmla="*/ 416 h 948"/>
                <a:gd name="T28" fmla="*/ 1784 w 4459"/>
                <a:gd name="T29" fmla="*/ 308 h 948"/>
                <a:gd name="T30" fmla="*/ 1913 w 4459"/>
                <a:gd name="T31" fmla="*/ 241 h 948"/>
                <a:gd name="T32" fmla="*/ 2042 w 4459"/>
                <a:gd name="T33" fmla="*/ 258 h 948"/>
                <a:gd name="T34" fmla="*/ 2171 w 4459"/>
                <a:gd name="T35" fmla="*/ 349 h 948"/>
                <a:gd name="T36" fmla="*/ 2300 w 4459"/>
                <a:gd name="T37" fmla="*/ 499 h 948"/>
                <a:gd name="T38" fmla="*/ 2429 w 4459"/>
                <a:gd name="T39" fmla="*/ 674 h 948"/>
                <a:gd name="T40" fmla="*/ 2546 w 4459"/>
                <a:gd name="T41" fmla="*/ 832 h 948"/>
                <a:gd name="T42" fmla="*/ 2675 w 4459"/>
                <a:gd name="T43" fmla="*/ 931 h 948"/>
                <a:gd name="T44" fmla="*/ 2804 w 4459"/>
                <a:gd name="T45" fmla="*/ 948 h 948"/>
                <a:gd name="T46" fmla="*/ 2933 w 4459"/>
                <a:gd name="T47" fmla="*/ 873 h 948"/>
                <a:gd name="T48" fmla="*/ 3063 w 4459"/>
                <a:gd name="T49" fmla="*/ 707 h 948"/>
                <a:gd name="T50" fmla="*/ 3192 w 4459"/>
                <a:gd name="T51" fmla="*/ 499 h 948"/>
                <a:gd name="T52" fmla="*/ 3309 w 4459"/>
                <a:gd name="T53" fmla="*/ 291 h 948"/>
                <a:gd name="T54" fmla="*/ 3438 w 4459"/>
                <a:gd name="T55" fmla="*/ 108 h 948"/>
                <a:gd name="T56" fmla="*/ 3567 w 4459"/>
                <a:gd name="T57" fmla="*/ 8 h 948"/>
                <a:gd name="T58" fmla="*/ 3696 w 4459"/>
                <a:gd name="T59" fmla="*/ 0 h 948"/>
                <a:gd name="T60" fmla="*/ 3825 w 4459"/>
                <a:gd name="T61" fmla="*/ 83 h 948"/>
                <a:gd name="T62" fmla="*/ 3954 w 4459"/>
                <a:gd name="T63" fmla="*/ 225 h 948"/>
                <a:gd name="T64" fmla="*/ 4083 w 4459"/>
                <a:gd name="T65" fmla="*/ 399 h 948"/>
                <a:gd name="T66" fmla="*/ 4201 w 4459"/>
                <a:gd name="T67" fmla="*/ 557 h 948"/>
                <a:gd name="T68" fmla="*/ 4330 w 4459"/>
                <a:gd name="T69" fmla="*/ 674 h 948"/>
                <a:gd name="T70" fmla="*/ 4459 w 4459"/>
                <a:gd name="T71" fmla="*/ 707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59" h="948">
                  <a:moveTo>
                    <a:pt x="0" y="474"/>
                  </a:moveTo>
                  <a:lnTo>
                    <a:pt x="129" y="258"/>
                  </a:lnTo>
                  <a:lnTo>
                    <a:pt x="258" y="91"/>
                  </a:lnTo>
                  <a:lnTo>
                    <a:pt x="387" y="0"/>
                  </a:lnTo>
                  <a:lnTo>
                    <a:pt x="516" y="8"/>
                  </a:lnTo>
                  <a:lnTo>
                    <a:pt x="645" y="100"/>
                  </a:lnTo>
                  <a:lnTo>
                    <a:pt x="763" y="250"/>
                  </a:lnTo>
                  <a:lnTo>
                    <a:pt x="892" y="424"/>
                  </a:lnTo>
                  <a:lnTo>
                    <a:pt x="1021" y="582"/>
                  </a:lnTo>
                  <a:lnTo>
                    <a:pt x="1150" y="682"/>
                  </a:lnTo>
                  <a:lnTo>
                    <a:pt x="1279" y="707"/>
                  </a:lnTo>
                  <a:lnTo>
                    <a:pt x="1408" y="657"/>
                  </a:lnTo>
                  <a:lnTo>
                    <a:pt x="1537" y="549"/>
                  </a:lnTo>
                  <a:lnTo>
                    <a:pt x="1654" y="416"/>
                  </a:lnTo>
                  <a:lnTo>
                    <a:pt x="1784" y="308"/>
                  </a:lnTo>
                  <a:lnTo>
                    <a:pt x="1913" y="241"/>
                  </a:lnTo>
                  <a:lnTo>
                    <a:pt x="2042" y="258"/>
                  </a:lnTo>
                  <a:lnTo>
                    <a:pt x="2171" y="349"/>
                  </a:lnTo>
                  <a:lnTo>
                    <a:pt x="2300" y="499"/>
                  </a:lnTo>
                  <a:lnTo>
                    <a:pt x="2429" y="674"/>
                  </a:lnTo>
                  <a:lnTo>
                    <a:pt x="2546" y="832"/>
                  </a:lnTo>
                  <a:lnTo>
                    <a:pt x="2675" y="931"/>
                  </a:lnTo>
                  <a:lnTo>
                    <a:pt x="2804" y="948"/>
                  </a:lnTo>
                  <a:lnTo>
                    <a:pt x="2933" y="873"/>
                  </a:lnTo>
                  <a:lnTo>
                    <a:pt x="3063" y="707"/>
                  </a:lnTo>
                  <a:lnTo>
                    <a:pt x="3192" y="499"/>
                  </a:lnTo>
                  <a:lnTo>
                    <a:pt x="3309" y="291"/>
                  </a:lnTo>
                  <a:lnTo>
                    <a:pt x="3438" y="108"/>
                  </a:lnTo>
                  <a:lnTo>
                    <a:pt x="3567" y="8"/>
                  </a:lnTo>
                  <a:lnTo>
                    <a:pt x="3696" y="0"/>
                  </a:lnTo>
                  <a:lnTo>
                    <a:pt x="3825" y="83"/>
                  </a:lnTo>
                  <a:lnTo>
                    <a:pt x="3954" y="225"/>
                  </a:lnTo>
                  <a:lnTo>
                    <a:pt x="4083" y="399"/>
                  </a:lnTo>
                  <a:lnTo>
                    <a:pt x="4201" y="557"/>
                  </a:lnTo>
                  <a:lnTo>
                    <a:pt x="4330" y="674"/>
                  </a:lnTo>
                  <a:lnTo>
                    <a:pt x="4459" y="707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0351" name="Text Box 63"/>
            <p:cNvSpPr txBox="1">
              <a:spLocks noChangeArrowheads="1"/>
            </p:cNvSpPr>
            <p:nvPr/>
          </p:nvSpPr>
          <p:spPr bwMode="auto">
            <a:xfrm>
              <a:off x="1891" y="1909"/>
              <a:ext cx="21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C</a:t>
              </a:r>
            </a:p>
          </p:txBody>
        </p:sp>
        <p:sp>
          <p:nvSpPr>
            <p:cNvPr id="140352" name="Text Box 64"/>
            <p:cNvSpPr txBox="1">
              <a:spLocks noChangeArrowheads="1"/>
            </p:cNvSpPr>
            <p:nvPr/>
          </p:nvSpPr>
          <p:spPr bwMode="auto">
            <a:xfrm>
              <a:off x="2173" y="1592"/>
              <a:ext cx="22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Times New Roman" charset="0"/>
                  <a:ea typeface="ヒラギノ角ゴ Pro W3" charset="0"/>
                  <a:cs typeface="+mn-cs"/>
                </a:rPr>
                <a:t>Q</a:t>
              </a:r>
            </a:p>
          </p:txBody>
        </p:sp>
      </p:grpSp>
      <p:sp>
        <p:nvSpPr>
          <p:cNvPr id="140442" name="Rectangle 154"/>
          <p:cNvSpPr>
            <a:spLocks noChangeArrowheads="1"/>
          </p:cNvSpPr>
          <p:nvPr/>
        </p:nvSpPr>
        <p:spPr bwMode="auto">
          <a:xfrm>
            <a:off x="8578850" y="3883025"/>
            <a:ext cx="88900" cy="104775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0443" name="Rectangle 155"/>
          <p:cNvSpPr>
            <a:spLocks noChangeArrowheads="1"/>
          </p:cNvSpPr>
          <p:nvPr/>
        </p:nvSpPr>
        <p:spPr bwMode="auto">
          <a:xfrm>
            <a:off x="8578850" y="3346450"/>
            <a:ext cx="85725" cy="101600"/>
          </a:xfrm>
          <a:prstGeom prst="rect">
            <a:avLst/>
          </a:prstGeom>
          <a:solidFill>
            <a:srgbClr val="00FF00"/>
          </a:solidFill>
          <a:ln w="9525">
            <a:solidFill>
              <a:srgbClr val="00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0445" name="Rectangle 157"/>
          <p:cNvSpPr>
            <a:spLocks noChangeArrowheads="1"/>
          </p:cNvSpPr>
          <p:nvPr/>
        </p:nvSpPr>
        <p:spPr bwMode="auto">
          <a:xfrm>
            <a:off x="7223125" y="4802188"/>
            <a:ext cx="85725" cy="101600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0446" name="Text Box 158"/>
          <p:cNvSpPr txBox="1">
            <a:spLocks noChangeArrowheads="1"/>
          </p:cNvSpPr>
          <p:nvPr/>
        </p:nvSpPr>
        <p:spPr bwMode="auto">
          <a:xfrm>
            <a:off x="600973" y="4233565"/>
            <a:ext cx="411321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3F"/>
                </a:solidFill>
                <a:latin typeface="Calibri"/>
                <a:ea typeface="ヒラギノ角ゴ Pro W3" charset="0"/>
                <a:cs typeface="Calibri"/>
              </a:rPr>
              <a:t>We create a matrix the size of </a:t>
            </a:r>
          </a:p>
          <a:p>
            <a:pPr eaLnBrk="0" hangingPunct="0"/>
            <a:r>
              <a:rPr lang="en-US" sz="2400" dirty="0">
                <a:solidFill>
                  <a:srgbClr val="00003F"/>
                </a:solidFill>
                <a:latin typeface="Calibri"/>
                <a:ea typeface="ヒラギノ角ゴ Pro W3" charset="0"/>
                <a:cs typeface="Calibri"/>
              </a:rPr>
              <a:t>|Q| by |C|, then fill it in with the distance between every pair of point in our two time series.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DTW calculated?</a:t>
            </a:r>
          </a:p>
        </p:txBody>
      </p:sp>
    </p:spTree>
    <p:extLst>
      <p:ext uri="{BB962C8B-B14F-4D97-AF65-F5344CB8AC3E}">
        <p14:creationId xmlns:p14="http://schemas.microsoft.com/office/powerpoint/2010/main" val="139519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of Wall Street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6" y="1803400"/>
            <a:ext cx="8508964" cy="30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80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15" name="Group 1027"/>
          <p:cNvGrpSpPr>
            <a:grpSpLocks/>
          </p:cNvGrpSpPr>
          <p:nvPr/>
        </p:nvGrpSpPr>
        <p:grpSpPr bwMode="auto">
          <a:xfrm>
            <a:off x="5743575" y="3338513"/>
            <a:ext cx="2925763" cy="2925762"/>
            <a:chOff x="390" y="1699"/>
            <a:chExt cx="1843" cy="1843"/>
          </a:xfrm>
        </p:grpSpPr>
        <p:sp>
          <p:nvSpPr>
            <p:cNvPr id="141316" name="Rectangle 1028"/>
            <p:cNvSpPr>
              <a:spLocks noChangeArrowheads="1"/>
            </p:cNvSpPr>
            <p:nvPr/>
          </p:nvSpPr>
          <p:spPr bwMode="auto">
            <a:xfrm>
              <a:off x="390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17" name="Rectangle 1029"/>
            <p:cNvSpPr>
              <a:spLocks noChangeArrowheads="1"/>
            </p:cNvSpPr>
            <p:nvPr/>
          </p:nvSpPr>
          <p:spPr bwMode="auto">
            <a:xfrm>
              <a:off x="448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18" name="Rectangle 1030"/>
            <p:cNvSpPr>
              <a:spLocks noChangeArrowheads="1"/>
            </p:cNvSpPr>
            <p:nvPr/>
          </p:nvSpPr>
          <p:spPr bwMode="auto">
            <a:xfrm>
              <a:off x="505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19" name="Rectangle 1031"/>
            <p:cNvSpPr>
              <a:spLocks noChangeArrowheads="1"/>
            </p:cNvSpPr>
            <p:nvPr/>
          </p:nvSpPr>
          <p:spPr bwMode="auto">
            <a:xfrm>
              <a:off x="563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0" name="Rectangle 1032"/>
            <p:cNvSpPr>
              <a:spLocks noChangeArrowheads="1"/>
            </p:cNvSpPr>
            <p:nvPr/>
          </p:nvSpPr>
          <p:spPr bwMode="auto">
            <a:xfrm>
              <a:off x="620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1" name="Rectangle 1033"/>
            <p:cNvSpPr>
              <a:spLocks noChangeArrowheads="1"/>
            </p:cNvSpPr>
            <p:nvPr/>
          </p:nvSpPr>
          <p:spPr bwMode="auto">
            <a:xfrm>
              <a:off x="678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2" name="Rectangle 1034"/>
            <p:cNvSpPr>
              <a:spLocks noChangeArrowheads="1"/>
            </p:cNvSpPr>
            <p:nvPr/>
          </p:nvSpPr>
          <p:spPr bwMode="auto">
            <a:xfrm>
              <a:off x="736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3" name="Rectangle 1035"/>
            <p:cNvSpPr>
              <a:spLocks noChangeArrowheads="1"/>
            </p:cNvSpPr>
            <p:nvPr/>
          </p:nvSpPr>
          <p:spPr bwMode="auto">
            <a:xfrm>
              <a:off x="793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4" name="Rectangle 1036"/>
            <p:cNvSpPr>
              <a:spLocks noChangeArrowheads="1"/>
            </p:cNvSpPr>
            <p:nvPr/>
          </p:nvSpPr>
          <p:spPr bwMode="auto">
            <a:xfrm>
              <a:off x="851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5" name="Rectangle 1037"/>
            <p:cNvSpPr>
              <a:spLocks noChangeArrowheads="1"/>
            </p:cNvSpPr>
            <p:nvPr/>
          </p:nvSpPr>
          <p:spPr bwMode="auto">
            <a:xfrm>
              <a:off x="908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6" name="Rectangle 1038"/>
            <p:cNvSpPr>
              <a:spLocks noChangeArrowheads="1"/>
            </p:cNvSpPr>
            <p:nvPr/>
          </p:nvSpPr>
          <p:spPr bwMode="auto">
            <a:xfrm>
              <a:off x="966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7" name="Rectangle 1039"/>
            <p:cNvSpPr>
              <a:spLocks noChangeArrowheads="1"/>
            </p:cNvSpPr>
            <p:nvPr/>
          </p:nvSpPr>
          <p:spPr bwMode="auto">
            <a:xfrm>
              <a:off x="1024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8" name="Rectangle 1040"/>
            <p:cNvSpPr>
              <a:spLocks noChangeArrowheads="1"/>
            </p:cNvSpPr>
            <p:nvPr/>
          </p:nvSpPr>
          <p:spPr bwMode="auto">
            <a:xfrm>
              <a:off x="1081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29" name="Rectangle 1041"/>
            <p:cNvSpPr>
              <a:spLocks noChangeArrowheads="1"/>
            </p:cNvSpPr>
            <p:nvPr/>
          </p:nvSpPr>
          <p:spPr bwMode="auto">
            <a:xfrm>
              <a:off x="1139" y="169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0" name="Rectangle 1042"/>
            <p:cNvSpPr>
              <a:spLocks noChangeArrowheads="1"/>
            </p:cNvSpPr>
            <p:nvPr/>
          </p:nvSpPr>
          <p:spPr bwMode="auto">
            <a:xfrm>
              <a:off x="1196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1" name="Rectangle 1043"/>
            <p:cNvSpPr>
              <a:spLocks noChangeArrowheads="1"/>
            </p:cNvSpPr>
            <p:nvPr/>
          </p:nvSpPr>
          <p:spPr bwMode="auto">
            <a:xfrm>
              <a:off x="1254" y="169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2" name="Rectangle 1044"/>
            <p:cNvSpPr>
              <a:spLocks noChangeArrowheads="1"/>
            </p:cNvSpPr>
            <p:nvPr/>
          </p:nvSpPr>
          <p:spPr bwMode="auto">
            <a:xfrm>
              <a:off x="1312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3" name="Rectangle 1045"/>
            <p:cNvSpPr>
              <a:spLocks noChangeArrowheads="1"/>
            </p:cNvSpPr>
            <p:nvPr/>
          </p:nvSpPr>
          <p:spPr bwMode="auto">
            <a:xfrm>
              <a:off x="1369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4" name="Rectangle 1046"/>
            <p:cNvSpPr>
              <a:spLocks noChangeArrowheads="1"/>
            </p:cNvSpPr>
            <p:nvPr/>
          </p:nvSpPr>
          <p:spPr bwMode="auto">
            <a:xfrm>
              <a:off x="1427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5" name="Rectangle 1047"/>
            <p:cNvSpPr>
              <a:spLocks noChangeArrowheads="1"/>
            </p:cNvSpPr>
            <p:nvPr/>
          </p:nvSpPr>
          <p:spPr bwMode="auto">
            <a:xfrm>
              <a:off x="1484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6" name="Rectangle 1048"/>
            <p:cNvSpPr>
              <a:spLocks noChangeArrowheads="1"/>
            </p:cNvSpPr>
            <p:nvPr/>
          </p:nvSpPr>
          <p:spPr bwMode="auto">
            <a:xfrm>
              <a:off x="1542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7" name="Rectangle 1049"/>
            <p:cNvSpPr>
              <a:spLocks noChangeArrowheads="1"/>
            </p:cNvSpPr>
            <p:nvPr/>
          </p:nvSpPr>
          <p:spPr bwMode="auto">
            <a:xfrm>
              <a:off x="1599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8" name="Rectangle 1050"/>
            <p:cNvSpPr>
              <a:spLocks noChangeArrowheads="1"/>
            </p:cNvSpPr>
            <p:nvPr/>
          </p:nvSpPr>
          <p:spPr bwMode="auto">
            <a:xfrm>
              <a:off x="1657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39" name="Rectangle 1051"/>
            <p:cNvSpPr>
              <a:spLocks noChangeArrowheads="1"/>
            </p:cNvSpPr>
            <p:nvPr/>
          </p:nvSpPr>
          <p:spPr bwMode="auto">
            <a:xfrm>
              <a:off x="1715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0" name="Rectangle 1052"/>
            <p:cNvSpPr>
              <a:spLocks noChangeArrowheads="1"/>
            </p:cNvSpPr>
            <p:nvPr/>
          </p:nvSpPr>
          <p:spPr bwMode="auto">
            <a:xfrm>
              <a:off x="1772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1" name="Rectangle 1053"/>
            <p:cNvSpPr>
              <a:spLocks noChangeArrowheads="1"/>
            </p:cNvSpPr>
            <p:nvPr/>
          </p:nvSpPr>
          <p:spPr bwMode="auto">
            <a:xfrm>
              <a:off x="1830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2" name="Rectangle 1054"/>
            <p:cNvSpPr>
              <a:spLocks noChangeArrowheads="1"/>
            </p:cNvSpPr>
            <p:nvPr/>
          </p:nvSpPr>
          <p:spPr bwMode="auto">
            <a:xfrm>
              <a:off x="1887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3" name="Rectangle 1055"/>
            <p:cNvSpPr>
              <a:spLocks noChangeArrowheads="1"/>
            </p:cNvSpPr>
            <p:nvPr/>
          </p:nvSpPr>
          <p:spPr bwMode="auto">
            <a:xfrm>
              <a:off x="1945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4" name="Rectangle 1056"/>
            <p:cNvSpPr>
              <a:spLocks noChangeArrowheads="1"/>
            </p:cNvSpPr>
            <p:nvPr/>
          </p:nvSpPr>
          <p:spPr bwMode="auto">
            <a:xfrm>
              <a:off x="2003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5" name="Rectangle 1057"/>
            <p:cNvSpPr>
              <a:spLocks noChangeArrowheads="1"/>
            </p:cNvSpPr>
            <p:nvPr/>
          </p:nvSpPr>
          <p:spPr bwMode="auto">
            <a:xfrm>
              <a:off x="2060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6" name="Rectangle 1058"/>
            <p:cNvSpPr>
              <a:spLocks noChangeArrowheads="1"/>
            </p:cNvSpPr>
            <p:nvPr/>
          </p:nvSpPr>
          <p:spPr bwMode="auto">
            <a:xfrm>
              <a:off x="2118" y="169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7" name="Rectangle 1059"/>
            <p:cNvSpPr>
              <a:spLocks noChangeArrowheads="1"/>
            </p:cNvSpPr>
            <p:nvPr/>
          </p:nvSpPr>
          <p:spPr bwMode="auto">
            <a:xfrm>
              <a:off x="2175" y="169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8" name="Rectangle 1060"/>
            <p:cNvSpPr>
              <a:spLocks noChangeArrowheads="1"/>
            </p:cNvSpPr>
            <p:nvPr/>
          </p:nvSpPr>
          <p:spPr bwMode="auto">
            <a:xfrm>
              <a:off x="390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49" name="Rectangle 1061"/>
            <p:cNvSpPr>
              <a:spLocks noChangeArrowheads="1"/>
            </p:cNvSpPr>
            <p:nvPr/>
          </p:nvSpPr>
          <p:spPr bwMode="auto">
            <a:xfrm>
              <a:off x="448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0" name="Rectangle 1062"/>
            <p:cNvSpPr>
              <a:spLocks noChangeArrowheads="1"/>
            </p:cNvSpPr>
            <p:nvPr/>
          </p:nvSpPr>
          <p:spPr bwMode="auto">
            <a:xfrm>
              <a:off x="505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1" name="Rectangle 1063"/>
            <p:cNvSpPr>
              <a:spLocks noChangeArrowheads="1"/>
            </p:cNvSpPr>
            <p:nvPr/>
          </p:nvSpPr>
          <p:spPr bwMode="auto">
            <a:xfrm>
              <a:off x="563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2" name="Rectangle 1064"/>
            <p:cNvSpPr>
              <a:spLocks noChangeArrowheads="1"/>
            </p:cNvSpPr>
            <p:nvPr/>
          </p:nvSpPr>
          <p:spPr bwMode="auto">
            <a:xfrm>
              <a:off x="620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3" name="Rectangle 1065"/>
            <p:cNvSpPr>
              <a:spLocks noChangeArrowheads="1"/>
            </p:cNvSpPr>
            <p:nvPr/>
          </p:nvSpPr>
          <p:spPr bwMode="auto">
            <a:xfrm>
              <a:off x="678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4" name="Rectangle 1066"/>
            <p:cNvSpPr>
              <a:spLocks noChangeArrowheads="1"/>
            </p:cNvSpPr>
            <p:nvPr/>
          </p:nvSpPr>
          <p:spPr bwMode="auto">
            <a:xfrm>
              <a:off x="736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5" name="Rectangle 1067"/>
            <p:cNvSpPr>
              <a:spLocks noChangeArrowheads="1"/>
            </p:cNvSpPr>
            <p:nvPr/>
          </p:nvSpPr>
          <p:spPr bwMode="auto">
            <a:xfrm>
              <a:off x="793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6" name="Rectangle 1068"/>
            <p:cNvSpPr>
              <a:spLocks noChangeArrowheads="1"/>
            </p:cNvSpPr>
            <p:nvPr/>
          </p:nvSpPr>
          <p:spPr bwMode="auto">
            <a:xfrm>
              <a:off x="851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7" name="Rectangle 1069"/>
            <p:cNvSpPr>
              <a:spLocks noChangeArrowheads="1"/>
            </p:cNvSpPr>
            <p:nvPr/>
          </p:nvSpPr>
          <p:spPr bwMode="auto">
            <a:xfrm>
              <a:off x="908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8" name="Rectangle 1070"/>
            <p:cNvSpPr>
              <a:spLocks noChangeArrowheads="1"/>
            </p:cNvSpPr>
            <p:nvPr/>
          </p:nvSpPr>
          <p:spPr bwMode="auto">
            <a:xfrm>
              <a:off x="966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59" name="Rectangle 1071"/>
            <p:cNvSpPr>
              <a:spLocks noChangeArrowheads="1"/>
            </p:cNvSpPr>
            <p:nvPr/>
          </p:nvSpPr>
          <p:spPr bwMode="auto">
            <a:xfrm>
              <a:off x="1024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0" name="Rectangle 1072"/>
            <p:cNvSpPr>
              <a:spLocks noChangeArrowheads="1"/>
            </p:cNvSpPr>
            <p:nvPr/>
          </p:nvSpPr>
          <p:spPr bwMode="auto">
            <a:xfrm>
              <a:off x="1081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1" name="Rectangle 1073"/>
            <p:cNvSpPr>
              <a:spLocks noChangeArrowheads="1"/>
            </p:cNvSpPr>
            <p:nvPr/>
          </p:nvSpPr>
          <p:spPr bwMode="auto">
            <a:xfrm>
              <a:off x="1139" y="175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2" name="Rectangle 1074"/>
            <p:cNvSpPr>
              <a:spLocks noChangeArrowheads="1"/>
            </p:cNvSpPr>
            <p:nvPr/>
          </p:nvSpPr>
          <p:spPr bwMode="auto">
            <a:xfrm>
              <a:off x="1196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3" name="Rectangle 1075"/>
            <p:cNvSpPr>
              <a:spLocks noChangeArrowheads="1"/>
            </p:cNvSpPr>
            <p:nvPr/>
          </p:nvSpPr>
          <p:spPr bwMode="auto">
            <a:xfrm>
              <a:off x="1254" y="175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4" name="Rectangle 1076"/>
            <p:cNvSpPr>
              <a:spLocks noChangeArrowheads="1"/>
            </p:cNvSpPr>
            <p:nvPr/>
          </p:nvSpPr>
          <p:spPr bwMode="auto">
            <a:xfrm>
              <a:off x="1312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5" name="Rectangle 1077"/>
            <p:cNvSpPr>
              <a:spLocks noChangeArrowheads="1"/>
            </p:cNvSpPr>
            <p:nvPr/>
          </p:nvSpPr>
          <p:spPr bwMode="auto">
            <a:xfrm>
              <a:off x="1369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6" name="Rectangle 1078"/>
            <p:cNvSpPr>
              <a:spLocks noChangeArrowheads="1"/>
            </p:cNvSpPr>
            <p:nvPr/>
          </p:nvSpPr>
          <p:spPr bwMode="auto">
            <a:xfrm>
              <a:off x="1427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7" name="Rectangle 1079"/>
            <p:cNvSpPr>
              <a:spLocks noChangeArrowheads="1"/>
            </p:cNvSpPr>
            <p:nvPr/>
          </p:nvSpPr>
          <p:spPr bwMode="auto">
            <a:xfrm>
              <a:off x="1484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8" name="Rectangle 1080"/>
            <p:cNvSpPr>
              <a:spLocks noChangeArrowheads="1"/>
            </p:cNvSpPr>
            <p:nvPr/>
          </p:nvSpPr>
          <p:spPr bwMode="auto">
            <a:xfrm>
              <a:off x="1542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69" name="Rectangle 1081"/>
            <p:cNvSpPr>
              <a:spLocks noChangeArrowheads="1"/>
            </p:cNvSpPr>
            <p:nvPr/>
          </p:nvSpPr>
          <p:spPr bwMode="auto">
            <a:xfrm>
              <a:off x="1599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0" name="Rectangle 1082"/>
            <p:cNvSpPr>
              <a:spLocks noChangeArrowheads="1"/>
            </p:cNvSpPr>
            <p:nvPr/>
          </p:nvSpPr>
          <p:spPr bwMode="auto">
            <a:xfrm>
              <a:off x="1657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1" name="Rectangle 1083"/>
            <p:cNvSpPr>
              <a:spLocks noChangeArrowheads="1"/>
            </p:cNvSpPr>
            <p:nvPr/>
          </p:nvSpPr>
          <p:spPr bwMode="auto">
            <a:xfrm>
              <a:off x="1715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2" name="Rectangle 1084"/>
            <p:cNvSpPr>
              <a:spLocks noChangeArrowheads="1"/>
            </p:cNvSpPr>
            <p:nvPr/>
          </p:nvSpPr>
          <p:spPr bwMode="auto">
            <a:xfrm>
              <a:off x="1772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3" name="Rectangle 1085"/>
            <p:cNvSpPr>
              <a:spLocks noChangeArrowheads="1"/>
            </p:cNvSpPr>
            <p:nvPr/>
          </p:nvSpPr>
          <p:spPr bwMode="auto">
            <a:xfrm>
              <a:off x="1830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4" name="Rectangle 1086"/>
            <p:cNvSpPr>
              <a:spLocks noChangeArrowheads="1"/>
            </p:cNvSpPr>
            <p:nvPr/>
          </p:nvSpPr>
          <p:spPr bwMode="auto">
            <a:xfrm>
              <a:off x="1887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5" name="Rectangle 1087"/>
            <p:cNvSpPr>
              <a:spLocks noChangeArrowheads="1"/>
            </p:cNvSpPr>
            <p:nvPr/>
          </p:nvSpPr>
          <p:spPr bwMode="auto">
            <a:xfrm>
              <a:off x="1945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6" name="Rectangle 1088"/>
            <p:cNvSpPr>
              <a:spLocks noChangeArrowheads="1"/>
            </p:cNvSpPr>
            <p:nvPr/>
          </p:nvSpPr>
          <p:spPr bwMode="auto">
            <a:xfrm>
              <a:off x="2003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7" name="Rectangle 1089"/>
            <p:cNvSpPr>
              <a:spLocks noChangeArrowheads="1"/>
            </p:cNvSpPr>
            <p:nvPr/>
          </p:nvSpPr>
          <p:spPr bwMode="auto">
            <a:xfrm>
              <a:off x="2060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8" name="Rectangle 1090"/>
            <p:cNvSpPr>
              <a:spLocks noChangeArrowheads="1"/>
            </p:cNvSpPr>
            <p:nvPr/>
          </p:nvSpPr>
          <p:spPr bwMode="auto">
            <a:xfrm>
              <a:off x="2118" y="175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79" name="Rectangle 1091"/>
            <p:cNvSpPr>
              <a:spLocks noChangeArrowheads="1"/>
            </p:cNvSpPr>
            <p:nvPr/>
          </p:nvSpPr>
          <p:spPr bwMode="auto">
            <a:xfrm>
              <a:off x="2175" y="175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0" name="Rectangle 1092"/>
            <p:cNvSpPr>
              <a:spLocks noChangeArrowheads="1"/>
            </p:cNvSpPr>
            <p:nvPr/>
          </p:nvSpPr>
          <p:spPr bwMode="auto">
            <a:xfrm>
              <a:off x="390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1" name="Rectangle 1093"/>
            <p:cNvSpPr>
              <a:spLocks noChangeArrowheads="1"/>
            </p:cNvSpPr>
            <p:nvPr/>
          </p:nvSpPr>
          <p:spPr bwMode="auto">
            <a:xfrm>
              <a:off x="448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2" name="Rectangle 1094"/>
            <p:cNvSpPr>
              <a:spLocks noChangeArrowheads="1"/>
            </p:cNvSpPr>
            <p:nvPr/>
          </p:nvSpPr>
          <p:spPr bwMode="auto">
            <a:xfrm>
              <a:off x="505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3" name="Rectangle 1095"/>
            <p:cNvSpPr>
              <a:spLocks noChangeArrowheads="1"/>
            </p:cNvSpPr>
            <p:nvPr/>
          </p:nvSpPr>
          <p:spPr bwMode="auto">
            <a:xfrm>
              <a:off x="563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4" name="Rectangle 1096"/>
            <p:cNvSpPr>
              <a:spLocks noChangeArrowheads="1"/>
            </p:cNvSpPr>
            <p:nvPr/>
          </p:nvSpPr>
          <p:spPr bwMode="auto">
            <a:xfrm>
              <a:off x="620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5" name="Rectangle 1097"/>
            <p:cNvSpPr>
              <a:spLocks noChangeArrowheads="1"/>
            </p:cNvSpPr>
            <p:nvPr/>
          </p:nvSpPr>
          <p:spPr bwMode="auto">
            <a:xfrm>
              <a:off x="678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6" name="Rectangle 1098"/>
            <p:cNvSpPr>
              <a:spLocks noChangeArrowheads="1"/>
            </p:cNvSpPr>
            <p:nvPr/>
          </p:nvSpPr>
          <p:spPr bwMode="auto">
            <a:xfrm>
              <a:off x="736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7" name="Rectangle 1099"/>
            <p:cNvSpPr>
              <a:spLocks noChangeArrowheads="1"/>
            </p:cNvSpPr>
            <p:nvPr/>
          </p:nvSpPr>
          <p:spPr bwMode="auto">
            <a:xfrm>
              <a:off x="793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8" name="Rectangle 1100"/>
            <p:cNvSpPr>
              <a:spLocks noChangeArrowheads="1"/>
            </p:cNvSpPr>
            <p:nvPr/>
          </p:nvSpPr>
          <p:spPr bwMode="auto">
            <a:xfrm>
              <a:off x="851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89" name="Rectangle 1101"/>
            <p:cNvSpPr>
              <a:spLocks noChangeArrowheads="1"/>
            </p:cNvSpPr>
            <p:nvPr/>
          </p:nvSpPr>
          <p:spPr bwMode="auto">
            <a:xfrm>
              <a:off x="908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0" name="Rectangle 1102"/>
            <p:cNvSpPr>
              <a:spLocks noChangeArrowheads="1"/>
            </p:cNvSpPr>
            <p:nvPr/>
          </p:nvSpPr>
          <p:spPr bwMode="auto">
            <a:xfrm>
              <a:off x="966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1" name="Rectangle 1103"/>
            <p:cNvSpPr>
              <a:spLocks noChangeArrowheads="1"/>
            </p:cNvSpPr>
            <p:nvPr/>
          </p:nvSpPr>
          <p:spPr bwMode="auto">
            <a:xfrm>
              <a:off x="1024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2" name="Rectangle 1104"/>
            <p:cNvSpPr>
              <a:spLocks noChangeArrowheads="1"/>
            </p:cNvSpPr>
            <p:nvPr/>
          </p:nvSpPr>
          <p:spPr bwMode="auto">
            <a:xfrm>
              <a:off x="1081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3" name="Rectangle 1105"/>
            <p:cNvSpPr>
              <a:spLocks noChangeArrowheads="1"/>
            </p:cNvSpPr>
            <p:nvPr/>
          </p:nvSpPr>
          <p:spPr bwMode="auto">
            <a:xfrm>
              <a:off x="1139" y="181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4" name="Rectangle 1106"/>
            <p:cNvSpPr>
              <a:spLocks noChangeArrowheads="1"/>
            </p:cNvSpPr>
            <p:nvPr/>
          </p:nvSpPr>
          <p:spPr bwMode="auto">
            <a:xfrm>
              <a:off x="1196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5" name="Rectangle 1107"/>
            <p:cNvSpPr>
              <a:spLocks noChangeArrowheads="1"/>
            </p:cNvSpPr>
            <p:nvPr/>
          </p:nvSpPr>
          <p:spPr bwMode="auto">
            <a:xfrm>
              <a:off x="1254" y="181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6" name="Rectangle 1108"/>
            <p:cNvSpPr>
              <a:spLocks noChangeArrowheads="1"/>
            </p:cNvSpPr>
            <p:nvPr/>
          </p:nvSpPr>
          <p:spPr bwMode="auto">
            <a:xfrm>
              <a:off x="1312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7" name="Rectangle 1109"/>
            <p:cNvSpPr>
              <a:spLocks noChangeArrowheads="1"/>
            </p:cNvSpPr>
            <p:nvPr/>
          </p:nvSpPr>
          <p:spPr bwMode="auto">
            <a:xfrm>
              <a:off x="1369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8" name="Rectangle 1110"/>
            <p:cNvSpPr>
              <a:spLocks noChangeArrowheads="1"/>
            </p:cNvSpPr>
            <p:nvPr/>
          </p:nvSpPr>
          <p:spPr bwMode="auto">
            <a:xfrm>
              <a:off x="1427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399" name="Rectangle 1111"/>
            <p:cNvSpPr>
              <a:spLocks noChangeArrowheads="1"/>
            </p:cNvSpPr>
            <p:nvPr/>
          </p:nvSpPr>
          <p:spPr bwMode="auto">
            <a:xfrm>
              <a:off x="1484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0" name="Rectangle 1112"/>
            <p:cNvSpPr>
              <a:spLocks noChangeArrowheads="1"/>
            </p:cNvSpPr>
            <p:nvPr/>
          </p:nvSpPr>
          <p:spPr bwMode="auto">
            <a:xfrm>
              <a:off x="1542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1" name="Rectangle 1113"/>
            <p:cNvSpPr>
              <a:spLocks noChangeArrowheads="1"/>
            </p:cNvSpPr>
            <p:nvPr/>
          </p:nvSpPr>
          <p:spPr bwMode="auto">
            <a:xfrm>
              <a:off x="1599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2" name="Rectangle 1114"/>
            <p:cNvSpPr>
              <a:spLocks noChangeArrowheads="1"/>
            </p:cNvSpPr>
            <p:nvPr/>
          </p:nvSpPr>
          <p:spPr bwMode="auto">
            <a:xfrm>
              <a:off x="1657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3" name="Rectangle 1115"/>
            <p:cNvSpPr>
              <a:spLocks noChangeArrowheads="1"/>
            </p:cNvSpPr>
            <p:nvPr/>
          </p:nvSpPr>
          <p:spPr bwMode="auto">
            <a:xfrm>
              <a:off x="1715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4" name="Rectangle 1116"/>
            <p:cNvSpPr>
              <a:spLocks noChangeArrowheads="1"/>
            </p:cNvSpPr>
            <p:nvPr/>
          </p:nvSpPr>
          <p:spPr bwMode="auto">
            <a:xfrm>
              <a:off x="1772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5" name="Rectangle 1117"/>
            <p:cNvSpPr>
              <a:spLocks noChangeArrowheads="1"/>
            </p:cNvSpPr>
            <p:nvPr/>
          </p:nvSpPr>
          <p:spPr bwMode="auto">
            <a:xfrm>
              <a:off x="1830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6" name="Rectangle 1118"/>
            <p:cNvSpPr>
              <a:spLocks noChangeArrowheads="1"/>
            </p:cNvSpPr>
            <p:nvPr/>
          </p:nvSpPr>
          <p:spPr bwMode="auto">
            <a:xfrm>
              <a:off x="1887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7" name="Rectangle 1119"/>
            <p:cNvSpPr>
              <a:spLocks noChangeArrowheads="1"/>
            </p:cNvSpPr>
            <p:nvPr/>
          </p:nvSpPr>
          <p:spPr bwMode="auto">
            <a:xfrm>
              <a:off x="1945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8" name="Rectangle 1120"/>
            <p:cNvSpPr>
              <a:spLocks noChangeArrowheads="1"/>
            </p:cNvSpPr>
            <p:nvPr/>
          </p:nvSpPr>
          <p:spPr bwMode="auto">
            <a:xfrm>
              <a:off x="2003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09" name="Rectangle 1121"/>
            <p:cNvSpPr>
              <a:spLocks noChangeArrowheads="1"/>
            </p:cNvSpPr>
            <p:nvPr/>
          </p:nvSpPr>
          <p:spPr bwMode="auto">
            <a:xfrm>
              <a:off x="2060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0" name="Rectangle 1122"/>
            <p:cNvSpPr>
              <a:spLocks noChangeArrowheads="1"/>
            </p:cNvSpPr>
            <p:nvPr/>
          </p:nvSpPr>
          <p:spPr bwMode="auto">
            <a:xfrm>
              <a:off x="2118" y="181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1" name="Rectangle 1123"/>
            <p:cNvSpPr>
              <a:spLocks noChangeArrowheads="1"/>
            </p:cNvSpPr>
            <p:nvPr/>
          </p:nvSpPr>
          <p:spPr bwMode="auto">
            <a:xfrm>
              <a:off x="2175" y="181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2" name="Rectangle 1124"/>
            <p:cNvSpPr>
              <a:spLocks noChangeArrowheads="1"/>
            </p:cNvSpPr>
            <p:nvPr/>
          </p:nvSpPr>
          <p:spPr bwMode="auto">
            <a:xfrm>
              <a:off x="390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3" name="Rectangle 1125"/>
            <p:cNvSpPr>
              <a:spLocks noChangeArrowheads="1"/>
            </p:cNvSpPr>
            <p:nvPr/>
          </p:nvSpPr>
          <p:spPr bwMode="auto">
            <a:xfrm>
              <a:off x="448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4" name="Rectangle 1126"/>
            <p:cNvSpPr>
              <a:spLocks noChangeArrowheads="1"/>
            </p:cNvSpPr>
            <p:nvPr/>
          </p:nvSpPr>
          <p:spPr bwMode="auto">
            <a:xfrm>
              <a:off x="505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5" name="Rectangle 1127"/>
            <p:cNvSpPr>
              <a:spLocks noChangeArrowheads="1"/>
            </p:cNvSpPr>
            <p:nvPr/>
          </p:nvSpPr>
          <p:spPr bwMode="auto">
            <a:xfrm>
              <a:off x="563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6" name="Rectangle 1128"/>
            <p:cNvSpPr>
              <a:spLocks noChangeArrowheads="1"/>
            </p:cNvSpPr>
            <p:nvPr/>
          </p:nvSpPr>
          <p:spPr bwMode="auto">
            <a:xfrm>
              <a:off x="620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7" name="Rectangle 1129"/>
            <p:cNvSpPr>
              <a:spLocks noChangeArrowheads="1"/>
            </p:cNvSpPr>
            <p:nvPr/>
          </p:nvSpPr>
          <p:spPr bwMode="auto">
            <a:xfrm>
              <a:off x="678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8" name="Rectangle 1130"/>
            <p:cNvSpPr>
              <a:spLocks noChangeArrowheads="1"/>
            </p:cNvSpPr>
            <p:nvPr/>
          </p:nvSpPr>
          <p:spPr bwMode="auto">
            <a:xfrm>
              <a:off x="736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19" name="Rectangle 1131"/>
            <p:cNvSpPr>
              <a:spLocks noChangeArrowheads="1"/>
            </p:cNvSpPr>
            <p:nvPr/>
          </p:nvSpPr>
          <p:spPr bwMode="auto">
            <a:xfrm>
              <a:off x="793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0" name="Rectangle 1132"/>
            <p:cNvSpPr>
              <a:spLocks noChangeArrowheads="1"/>
            </p:cNvSpPr>
            <p:nvPr/>
          </p:nvSpPr>
          <p:spPr bwMode="auto">
            <a:xfrm>
              <a:off x="851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1" name="Rectangle 1133"/>
            <p:cNvSpPr>
              <a:spLocks noChangeArrowheads="1"/>
            </p:cNvSpPr>
            <p:nvPr/>
          </p:nvSpPr>
          <p:spPr bwMode="auto">
            <a:xfrm>
              <a:off x="908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2" name="Rectangle 1134"/>
            <p:cNvSpPr>
              <a:spLocks noChangeArrowheads="1"/>
            </p:cNvSpPr>
            <p:nvPr/>
          </p:nvSpPr>
          <p:spPr bwMode="auto">
            <a:xfrm>
              <a:off x="966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3" name="Rectangle 1135"/>
            <p:cNvSpPr>
              <a:spLocks noChangeArrowheads="1"/>
            </p:cNvSpPr>
            <p:nvPr/>
          </p:nvSpPr>
          <p:spPr bwMode="auto">
            <a:xfrm>
              <a:off x="1024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4" name="Rectangle 1136"/>
            <p:cNvSpPr>
              <a:spLocks noChangeArrowheads="1"/>
            </p:cNvSpPr>
            <p:nvPr/>
          </p:nvSpPr>
          <p:spPr bwMode="auto">
            <a:xfrm>
              <a:off x="1081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5" name="Rectangle 1137"/>
            <p:cNvSpPr>
              <a:spLocks noChangeArrowheads="1"/>
            </p:cNvSpPr>
            <p:nvPr/>
          </p:nvSpPr>
          <p:spPr bwMode="auto">
            <a:xfrm>
              <a:off x="1139" y="187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6" name="Rectangle 1138"/>
            <p:cNvSpPr>
              <a:spLocks noChangeArrowheads="1"/>
            </p:cNvSpPr>
            <p:nvPr/>
          </p:nvSpPr>
          <p:spPr bwMode="auto">
            <a:xfrm>
              <a:off x="1196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7" name="Rectangle 1139"/>
            <p:cNvSpPr>
              <a:spLocks noChangeArrowheads="1"/>
            </p:cNvSpPr>
            <p:nvPr/>
          </p:nvSpPr>
          <p:spPr bwMode="auto">
            <a:xfrm>
              <a:off x="1254" y="187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8" name="Rectangle 1140"/>
            <p:cNvSpPr>
              <a:spLocks noChangeArrowheads="1"/>
            </p:cNvSpPr>
            <p:nvPr/>
          </p:nvSpPr>
          <p:spPr bwMode="auto">
            <a:xfrm>
              <a:off x="1312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29" name="Rectangle 1141"/>
            <p:cNvSpPr>
              <a:spLocks noChangeArrowheads="1"/>
            </p:cNvSpPr>
            <p:nvPr/>
          </p:nvSpPr>
          <p:spPr bwMode="auto">
            <a:xfrm>
              <a:off x="1369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0" name="Rectangle 1142"/>
            <p:cNvSpPr>
              <a:spLocks noChangeArrowheads="1"/>
            </p:cNvSpPr>
            <p:nvPr/>
          </p:nvSpPr>
          <p:spPr bwMode="auto">
            <a:xfrm>
              <a:off x="1427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1" name="Rectangle 1143"/>
            <p:cNvSpPr>
              <a:spLocks noChangeArrowheads="1"/>
            </p:cNvSpPr>
            <p:nvPr/>
          </p:nvSpPr>
          <p:spPr bwMode="auto">
            <a:xfrm>
              <a:off x="1484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2" name="Rectangle 1144"/>
            <p:cNvSpPr>
              <a:spLocks noChangeArrowheads="1"/>
            </p:cNvSpPr>
            <p:nvPr/>
          </p:nvSpPr>
          <p:spPr bwMode="auto">
            <a:xfrm>
              <a:off x="1542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3" name="Rectangle 1145"/>
            <p:cNvSpPr>
              <a:spLocks noChangeArrowheads="1"/>
            </p:cNvSpPr>
            <p:nvPr/>
          </p:nvSpPr>
          <p:spPr bwMode="auto">
            <a:xfrm>
              <a:off x="1599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4" name="Rectangle 1146"/>
            <p:cNvSpPr>
              <a:spLocks noChangeArrowheads="1"/>
            </p:cNvSpPr>
            <p:nvPr/>
          </p:nvSpPr>
          <p:spPr bwMode="auto">
            <a:xfrm>
              <a:off x="1657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5" name="Rectangle 1147"/>
            <p:cNvSpPr>
              <a:spLocks noChangeArrowheads="1"/>
            </p:cNvSpPr>
            <p:nvPr/>
          </p:nvSpPr>
          <p:spPr bwMode="auto">
            <a:xfrm>
              <a:off x="1715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6" name="Rectangle 1148"/>
            <p:cNvSpPr>
              <a:spLocks noChangeArrowheads="1"/>
            </p:cNvSpPr>
            <p:nvPr/>
          </p:nvSpPr>
          <p:spPr bwMode="auto">
            <a:xfrm>
              <a:off x="1772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7" name="Rectangle 1149"/>
            <p:cNvSpPr>
              <a:spLocks noChangeArrowheads="1"/>
            </p:cNvSpPr>
            <p:nvPr/>
          </p:nvSpPr>
          <p:spPr bwMode="auto">
            <a:xfrm>
              <a:off x="1830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8" name="Rectangle 1150"/>
            <p:cNvSpPr>
              <a:spLocks noChangeArrowheads="1"/>
            </p:cNvSpPr>
            <p:nvPr/>
          </p:nvSpPr>
          <p:spPr bwMode="auto">
            <a:xfrm>
              <a:off x="1887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39" name="Rectangle 1151"/>
            <p:cNvSpPr>
              <a:spLocks noChangeArrowheads="1"/>
            </p:cNvSpPr>
            <p:nvPr/>
          </p:nvSpPr>
          <p:spPr bwMode="auto">
            <a:xfrm>
              <a:off x="1945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0" name="Rectangle 1152"/>
            <p:cNvSpPr>
              <a:spLocks noChangeArrowheads="1"/>
            </p:cNvSpPr>
            <p:nvPr/>
          </p:nvSpPr>
          <p:spPr bwMode="auto">
            <a:xfrm>
              <a:off x="2003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1" name="Rectangle 1153"/>
            <p:cNvSpPr>
              <a:spLocks noChangeArrowheads="1"/>
            </p:cNvSpPr>
            <p:nvPr/>
          </p:nvSpPr>
          <p:spPr bwMode="auto">
            <a:xfrm>
              <a:off x="2060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2" name="Rectangle 1154"/>
            <p:cNvSpPr>
              <a:spLocks noChangeArrowheads="1"/>
            </p:cNvSpPr>
            <p:nvPr/>
          </p:nvSpPr>
          <p:spPr bwMode="auto">
            <a:xfrm>
              <a:off x="2118" y="187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3" name="Rectangle 1155"/>
            <p:cNvSpPr>
              <a:spLocks noChangeArrowheads="1"/>
            </p:cNvSpPr>
            <p:nvPr/>
          </p:nvSpPr>
          <p:spPr bwMode="auto">
            <a:xfrm>
              <a:off x="2175" y="187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4" name="Rectangle 1156"/>
            <p:cNvSpPr>
              <a:spLocks noChangeArrowheads="1"/>
            </p:cNvSpPr>
            <p:nvPr/>
          </p:nvSpPr>
          <p:spPr bwMode="auto">
            <a:xfrm>
              <a:off x="390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5" name="Rectangle 1157"/>
            <p:cNvSpPr>
              <a:spLocks noChangeArrowheads="1"/>
            </p:cNvSpPr>
            <p:nvPr/>
          </p:nvSpPr>
          <p:spPr bwMode="auto">
            <a:xfrm>
              <a:off x="448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6" name="Rectangle 1158"/>
            <p:cNvSpPr>
              <a:spLocks noChangeArrowheads="1"/>
            </p:cNvSpPr>
            <p:nvPr/>
          </p:nvSpPr>
          <p:spPr bwMode="auto">
            <a:xfrm>
              <a:off x="505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7" name="Rectangle 1159"/>
            <p:cNvSpPr>
              <a:spLocks noChangeArrowheads="1"/>
            </p:cNvSpPr>
            <p:nvPr/>
          </p:nvSpPr>
          <p:spPr bwMode="auto">
            <a:xfrm>
              <a:off x="563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8" name="Rectangle 1160"/>
            <p:cNvSpPr>
              <a:spLocks noChangeArrowheads="1"/>
            </p:cNvSpPr>
            <p:nvPr/>
          </p:nvSpPr>
          <p:spPr bwMode="auto">
            <a:xfrm>
              <a:off x="620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49" name="Rectangle 1161"/>
            <p:cNvSpPr>
              <a:spLocks noChangeArrowheads="1"/>
            </p:cNvSpPr>
            <p:nvPr/>
          </p:nvSpPr>
          <p:spPr bwMode="auto">
            <a:xfrm>
              <a:off x="678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0" name="Rectangle 1162"/>
            <p:cNvSpPr>
              <a:spLocks noChangeArrowheads="1"/>
            </p:cNvSpPr>
            <p:nvPr/>
          </p:nvSpPr>
          <p:spPr bwMode="auto">
            <a:xfrm>
              <a:off x="736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1" name="Rectangle 1163"/>
            <p:cNvSpPr>
              <a:spLocks noChangeArrowheads="1"/>
            </p:cNvSpPr>
            <p:nvPr/>
          </p:nvSpPr>
          <p:spPr bwMode="auto">
            <a:xfrm>
              <a:off x="793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2" name="Rectangle 1164"/>
            <p:cNvSpPr>
              <a:spLocks noChangeArrowheads="1"/>
            </p:cNvSpPr>
            <p:nvPr/>
          </p:nvSpPr>
          <p:spPr bwMode="auto">
            <a:xfrm>
              <a:off x="851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3" name="Rectangle 1165"/>
            <p:cNvSpPr>
              <a:spLocks noChangeArrowheads="1"/>
            </p:cNvSpPr>
            <p:nvPr/>
          </p:nvSpPr>
          <p:spPr bwMode="auto">
            <a:xfrm>
              <a:off x="908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4" name="Rectangle 1166"/>
            <p:cNvSpPr>
              <a:spLocks noChangeArrowheads="1"/>
            </p:cNvSpPr>
            <p:nvPr/>
          </p:nvSpPr>
          <p:spPr bwMode="auto">
            <a:xfrm>
              <a:off x="966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5" name="Rectangle 1167"/>
            <p:cNvSpPr>
              <a:spLocks noChangeArrowheads="1"/>
            </p:cNvSpPr>
            <p:nvPr/>
          </p:nvSpPr>
          <p:spPr bwMode="auto">
            <a:xfrm>
              <a:off x="1024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6" name="Rectangle 1168"/>
            <p:cNvSpPr>
              <a:spLocks noChangeArrowheads="1"/>
            </p:cNvSpPr>
            <p:nvPr/>
          </p:nvSpPr>
          <p:spPr bwMode="auto">
            <a:xfrm>
              <a:off x="1081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7" name="Rectangle 1169"/>
            <p:cNvSpPr>
              <a:spLocks noChangeArrowheads="1"/>
            </p:cNvSpPr>
            <p:nvPr/>
          </p:nvSpPr>
          <p:spPr bwMode="auto">
            <a:xfrm>
              <a:off x="1139" y="192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8" name="Rectangle 1170"/>
            <p:cNvSpPr>
              <a:spLocks noChangeArrowheads="1"/>
            </p:cNvSpPr>
            <p:nvPr/>
          </p:nvSpPr>
          <p:spPr bwMode="auto">
            <a:xfrm>
              <a:off x="1196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59" name="Rectangle 1171"/>
            <p:cNvSpPr>
              <a:spLocks noChangeArrowheads="1"/>
            </p:cNvSpPr>
            <p:nvPr/>
          </p:nvSpPr>
          <p:spPr bwMode="auto">
            <a:xfrm>
              <a:off x="1254" y="192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0" name="Rectangle 1172"/>
            <p:cNvSpPr>
              <a:spLocks noChangeArrowheads="1"/>
            </p:cNvSpPr>
            <p:nvPr/>
          </p:nvSpPr>
          <p:spPr bwMode="auto">
            <a:xfrm>
              <a:off x="1312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1" name="Rectangle 1173"/>
            <p:cNvSpPr>
              <a:spLocks noChangeArrowheads="1"/>
            </p:cNvSpPr>
            <p:nvPr/>
          </p:nvSpPr>
          <p:spPr bwMode="auto">
            <a:xfrm>
              <a:off x="1369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2" name="Rectangle 1174"/>
            <p:cNvSpPr>
              <a:spLocks noChangeArrowheads="1"/>
            </p:cNvSpPr>
            <p:nvPr/>
          </p:nvSpPr>
          <p:spPr bwMode="auto">
            <a:xfrm>
              <a:off x="1427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3" name="Rectangle 1175"/>
            <p:cNvSpPr>
              <a:spLocks noChangeArrowheads="1"/>
            </p:cNvSpPr>
            <p:nvPr/>
          </p:nvSpPr>
          <p:spPr bwMode="auto">
            <a:xfrm>
              <a:off x="1484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4" name="Rectangle 1176"/>
            <p:cNvSpPr>
              <a:spLocks noChangeArrowheads="1"/>
            </p:cNvSpPr>
            <p:nvPr/>
          </p:nvSpPr>
          <p:spPr bwMode="auto">
            <a:xfrm>
              <a:off x="1542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5" name="Rectangle 1177"/>
            <p:cNvSpPr>
              <a:spLocks noChangeArrowheads="1"/>
            </p:cNvSpPr>
            <p:nvPr/>
          </p:nvSpPr>
          <p:spPr bwMode="auto">
            <a:xfrm>
              <a:off x="1599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6" name="Rectangle 1178"/>
            <p:cNvSpPr>
              <a:spLocks noChangeArrowheads="1"/>
            </p:cNvSpPr>
            <p:nvPr/>
          </p:nvSpPr>
          <p:spPr bwMode="auto">
            <a:xfrm>
              <a:off x="1657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7" name="Rectangle 1179"/>
            <p:cNvSpPr>
              <a:spLocks noChangeArrowheads="1"/>
            </p:cNvSpPr>
            <p:nvPr/>
          </p:nvSpPr>
          <p:spPr bwMode="auto">
            <a:xfrm>
              <a:off x="1715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8" name="Rectangle 1180"/>
            <p:cNvSpPr>
              <a:spLocks noChangeArrowheads="1"/>
            </p:cNvSpPr>
            <p:nvPr/>
          </p:nvSpPr>
          <p:spPr bwMode="auto">
            <a:xfrm>
              <a:off x="1772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69" name="Rectangle 1181"/>
            <p:cNvSpPr>
              <a:spLocks noChangeArrowheads="1"/>
            </p:cNvSpPr>
            <p:nvPr/>
          </p:nvSpPr>
          <p:spPr bwMode="auto">
            <a:xfrm>
              <a:off x="1830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0" name="Rectangle 1182"/>
            <p:cNvSpPr>
              <a:spLocks noChangeArrowheads="1"/>
            </p:cNvSpPr>
            <p:nvPr/>
          </p:nvSpPr>
          <p:spPr bwMode="auto">
            <a:xfrm>
              <a:off x="1887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1" name="Rectangle 1183"/>
            <p:cNvSpPr>
              <a:spLocks noChangeArrowheads="1"/>
            </p:cNvSpPr>
            <p:nvPr/>
          </p:nvSpPr>
          <p:spPr bwMode="auto">
            <a:xfrm>
              <a:off x="1945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2" name="Rectangle 1184"/>
            <p:cNvSpPr>
              <a:spLocks noChangeArrowheads="1"/>
            </p:cNvSpPr>
            <p:nvPr/>
          </p:nvSpPr>
          <p:spPr bwMode="auto">
            <a:xfrm>
              <a:off x="2003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3" name="Rectangle 1185"/>
            <p:cNvSpPr>
              <a:spLocks noChangeArrowheads="1"/>
            </p:cNvSpPr>
            <p:nvPr/>
          </p:nvSpPr>
          <p:spPr bwMode="auto">
            <a:xfrm>
              <a:off x="2060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4" name="Rectangle 1186"/>
            <p:cNvSpPr>
              <a:spLocks noChangeArrowheads="1"/>
            </p:cNvSpPr>
            <p:nvPr/>
          </p:nvSpPr>
          <p:spPr bwMode="auto">
            <a:xfrm>
              <a:off x="2118" y="192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5" name="Rectangle 1187"/>
            <p:cNvSpPr>
              <a:spLocks noChangeArrowheads="1"/>
            </p:cNvSpPr>
            <p:nvPr/>
          </p:nvSpPr>
          <p:spPr bwMode="auto">
            <a:xfrm>
              <a:off x="2175" y="192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6" name="Rectangle 1188"/>
            <p:cNvSpPr>
              <a:spLocks noChangeArrowheads="1"/>
            </p:cNvSpPr>
            <p:nvPr/>
          </p:nvSpPr>
          <p:spPr bwMode="auto">
            <a:xfrm>
              <a:off x="390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7" name="Rectangle 1189"/>
            <p:cNvSpPr>
              <a:spLocks noChangeArrowheads="1"/>
            </p:cNvSpPr>
            <p:nvPr/>
          </p:nvSpPr>
          <p:spPr bwMode="auto">
            <a:xfrm>
              <a:off x="448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8" name="Rectangle 1190"/>
            <p:cNvSpPr>
              <a:spLocks noChangeArrowheads="1"/>
            </p:cNvSpPr>
            <p:nvPr/>
          </p:nvSpPr>
          <p:spPr bwMode="auto">
            <a:xfrm>
              <a:off x="505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79" name="Rectangle 1191"/>
            <p:cNvSpPr>
              <a:spLocks noChangeArrowheads="1"/>
            </p:cNvSpPr>
            <p:nvPr/>
          </p:nvSpPr>
          <p:spPr bwMode="auto">
            <a:xfrm>
              <a:off x="563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0" name="Rectangle 1192"/>
            <p:cNvSpPr>
              <a:spLocks noChangeArrowheads="1"/>
            </p:cNvSpPr>
            <p:nvPr/>
          </p:nvSpPr>
          <p:spPr bwMode="auto">
            <a:xfrm>
              <a:off x="620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1" name="Rectangle 1193"/>
            <p:cNvSpPr>
              <a:spLocks noChangeArrowheads="1"/>
            </p:cNvSpPr>
            <p:nvPr/>
          </p:nvSpPr>
          <p:spPr bwMode="auto">
            <a:xfrm>
              <a:off x="678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2" name="Rectangle 1194"/>
            <p:cNvSpPr>
              <a:spLocks noChangeArrowheads="1"/>
            </p:cNvSpPr>
            <p:nvPr/>
          </p:nvSpPr>
          <p:spPr bwMode="auto">
            <a:xfrm>
              <a:off x="736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3" name="Rectangle 1195"/>
            <p:cNvSpPr>
              <a:spLocks noChangeArrowheads="1"/>
            </p:cNvSpPr>
            <p:nvPr/>
          </p:nvSpPr>
          <p:spPr bwMode="auto">
            <a:xfrm>
              <a:off x="793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4" name="Rectangle 1196"/>
            <p:cNvSpPr>
              <a:spLocks noChangeArrowheads="1"/>
            </p:cNvSpPr>
            <p:nvPr/>
          </p:nvSpPr>
          <p:spPr bwMode="auto">
            <a:xfrm>
              <a:off x="851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5" name="Rectangle 1197"/>
            <p:cNvSpPr>
              <a:spLocks noChangeArrowheads="1"/>
            </p:cNvSpPr>
            <p:nvPr/>
          </p:nvSpPr>
          <p:spPr bwMode="auto">
            <a:xfrm>
              <a:off x="908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6" name="Rectangle 1198"/>
            <p:cNvSpPr>
              <a:spLocks noChangeArrowheads="1"/>
            </p:cNvSpPr>
            <p:nvPr/>
          </p:nvSpPr>
          <p:spPr bwMode="auto">
            <a:xfrm>
              <a:off x="966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7" name="Rectangle 1199"/>
            <p:cNvSpPr>
              <a:spLocks noChangeArrowheads="1"/>
            </p:cNvSpPr>
            <p:nvPr/>
          </p:nvSpPr>
          <p:spPr bwMode="auto">
            <a:xfrm>
              <a:off x="1024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8" name="Rectangle 1200"/>
            <p:cNvSpPr>
              <a:spLocks noChangeArrowheads="1"/>
            </p:cNvSpPr>
            <p:nvPr/>
          </p:nvSpPr>
          <p:spPr bwMode="auto">
            <a:xfrm>
              <a:off x="1081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89" name="Rectangle 1201"/>
            <p:cNvSpPr>
              <a:spLocks noChangeArrowheads="1"/>
            </p:cNvSpPr>
            <p:nvPr/>
          </p:nvSpPr>
          <p:spPr bwMode="auto">
            <a:xfrm>
              <a:off x="1139" y="1987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0" name="Rectangle 1202"/>
            <p:cNvSpPr>
              <a:spLocks noChangeArrowheads="1"/>
            </p:cNvSpPr>
            <p:nvPr/>
          </p:nvSpPr>
          <p:spPr bwMode="auto">
            <a:xfrm>
              <a:off x="1196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1" name="Rectangle 1203"/>
            <p:cNvSpPr>
              <a:spLocks noChangeArrowheads="1"/>
            </p:cNvSpPr>
            <p:nvPr/>
          </p:nvSpPr>
          <p:spPr bwMode="auto">
            <a:xfrm>
              <a:off x="1254" y="1987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2" name="Rectangle 1204"/>
            <p:cNvSpPr>
              <a:spLocks noChangeArrowheads="1"/>
            </p:cNvSpPr>
            <p:nvPr/>
          </p:nvSpPr>
          <p:spPr bwMode="auto">
            <a:xfrm>
              <a:off x="1312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3" name="Rectangle 1205"/>
            <p:cNvSpPr>
              <a:spLocks noChangeArrowheads="1"/>
            </p:cNvSpPr>
            <p:nvPr/>
          </p:nvSpPr>
          <p:spPr bwMode="auto">
            <a:xfrm>
              <a:off x="1369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4" name="Rectangle 1206"/>
            <p:cNvSpPr>
              <a:spLocks noChangeArrowheads="1"/>
            </p:cNvSpPr>
            <p:nvPr/>
          </p:nvSpPr>
          <p:spPr bwMode="auto">
            <a:xfrm>
              <a:off x="1427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5" name="Rectangle 1207"/>
            <p:cNvSpPr>
              <a:spLocks noChangeArrowheads="1"/>
            </p:cNvSpPr>
            <p:nvPr/>
          </p:nvSpPr>
          <p:spPr bwMode="auto">
            <a:xfrm>
              <a:off x="1484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6" name="Rectangle 1208"/>
            <p:cNvSpPr>
              <a:spLocks noChangeArrowheads="1"/>
            </p:cNvSpPr>
            <p:nvPr/>
          </p:nvSpPr>
          <p:spPr bwMode="auto">
            <a:xfrm>
              <a:off x="1542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7" name="Rectangle 1209"/>
            <p:cNvSpPr>
              <a:spLocks noChangeArrowheads="1"/>
            </p:cNvSpPr>
            <p:nvPr/>
          </p:nvSpPr>
          <p:spPr bwMode="auto">
            <a:xfrm>
              <a:off x="1599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8" name="Rectangle 1210"/>
            <p:cNvSpPr>
              <a:spLocks noChangeArrowheads="1"/>
            </p:cNvSpPr>
            <p:nvPr/>
          </p:nvSpPr>
          <p:spPr bwMode="auto">
            <a:xfrm>
              <a:off x="1657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499" name="Rectangle 1211"/>
            <p:cNvSpPr>
              <a:spLocks noChangeArrowheads="1"/>
            </p:cNvSpPr>
            <p:nvPr/>
          </p:nvSpPr>
          <p:spPr bwMode="auto">
            <a:xfrm>
              <a:off x="1715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0" name="Rectangle 1212"/>
            <p:cNvSpPr>
              <a:spLocks noChangeArrowheads="1"/>
            </p:cNvSpPr>
            <p:nvPr/>
          </p:nvSpPr>
          <p:spPr bwMode="auto">
            <a:xfrm>
              <a:off x="1772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1" name="Rectangle 1213"/>
            <p:cNvSpPr>
              <a:spLocks noChangeArrowheads="1"/>
            </p:cNvSpPr>
            <p:nvPr/>
          </p:nvSpPr>
          <p:spPr bwMode="auto">
            <a:xfrm>
              <a:off x="1830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2" name="Rectangle 1214"/>
            <p:cNvSpPr>
              <a:spLocks noChangeArrowheads="1"/>
            </p:cNvSpPr>
            <p:nvPr/>
          </p:nvSpPr>
          <p:spPr bwMode="auto">
            <a:xfrm>
              <a:off x="1887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3" name="Rectangle 1215"/>
            <p:cNvSpPr>
              <a:spLocks noChangeArrowheads="1"/>
            </p:cNvSpPr>
            <p:nvPr/>
          </p:nvSpPr>
          <p:spPr bwMode="auto">
            <a:xfrm>
              <a:off x="1945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4" name="Rectangle 1216"/>
            <p:cNvSpPr>
              <a:spLocks noChangeArrowheads="1"/>
            </p:cNvSpPr>
            <p:nvPr/>
          </p:nvSpPr>
          <p:spPr bwMode="auto">
            <a:xfrm>
              <a:off x="2003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5" name="Rectangle 1217"/>
            <p:cNvSpPr>
              <a:spLocks noChangeArrowheads="1"/>
            </p:cNvSpPr>
            <p:nvPr/>
          </p:nvSpPr>
          <p:spPr bwMode="auto">
            <a:xfrm>
              <a:off x="2060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6" name="Rectangle 1218"/>
            <p:cNvSpPr>
              <a:spLocks noChangeArrowheads="1"/>
            </p:cNvSpPr>
            <p:nvPr/>
          </p:nvSpPr>
          <p:spPr bwMode="auto">
            <a:xfrm>
              <a:off x="2118" y="198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7" name="Rectangle 1219"/>
            <p:cNvSpPr>
              <a:spLocks noChangeArrowheads="1"/>
            </p:cNvSpPr>
            <p:nvPr/>
          </p:nvSpPr>
          <p:spPr bwMode="auto">
            <a:xfrm>
              <a:off x="2175" y="198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8" name="Rectangle 1220"/>
            <p:cNvSpPr>
              <a:spLocks noChangeArrowheads="1"/>
            </p:cNvSpPr>
            <p:nvPr/>
          </p:nvSpPr>
          <p:spPr bwMode="auto">
            <a:xfrm>
              <a:off x="390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09" name="Rectangle 1221"/>
            <p:cNvSpPr>
              <a:spLocks noChangeArrowheads="1"/>
            </p:cNvSpPr>
            <p:nvPr/>
          </p:nvSpPr>
          <p:spPr bwMode="auto">
            <a:xfrm>
              <a:off x="448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0" name="Rectangle 1222"/>
            <p:cNvSpPr>
              <a:spLocks noChangeArrowheads="1"/>
            </p:cNvSpPr>
            <p:nvPr/>
          </p:nvSpPr>
          <p:spPr bwMode="auto">
            <a:xfrm>
              <a:off x="505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1" name="Rectangle 1223"/>
            <p:cNvSpPr>
              <a:spLocks noChangeArrowheads="1"/>
            </p:cNvSpPr>
            <p:nvPr/>
          </p:nvSpPr>
          <p:spPr bwMode="auto">
            <a:xfrm>
              <a:off x="563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2" name="Rectangle 1224"/>
            <p:cNvSpPr>
              <a:spLocks noChangeArrowheads="1"/>
            </p:cNvSpPr>
            <p:nvPr/>
          </p:nvSpPr>
          <p:spPr bwMode="auto">
            <a:xfrm>
              <a:off x="620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3" name="Rectangle 1225"/>
            <p:cNvSpPr>
              <a:spLocks noChangeArrowheads="1"/>
            </p:cNvSpPr>
            <p:nvPr/>
          </p:nvSpPr>
          <p:spPr bwMode="auto">
            <a:xfrm>
              <a:off x="678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4" name="Rectangle 1226"/>
            <p:cNvSpPr>
              <a:spLocks noChangeArrowheads="1"/>
            </p:cNvSpPr>
            <p:nvPr/>
          </p:nvSpPr>
          <p:spPr bwMode="auto">
            <a:xfrm>
              <a:off x="736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5" name="Rectangle 1227"/>
            <p:cNvSpPr>
              <a:spLocks noChangeArrowheads="1"/>
            </p:cNvSpPr>
            <p:nvPr/>
          </p:nvSpPr>
          <p:spPr bwMode="auto">
            <a:xfrm>
              <a:off x="793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6" name="Rectangle 1228"/>
            <p:cNvSpPr>
              <a:spLocks noChangeArrowheads="1"/>
            </p:cNvSpPr>
            <p:nvPr/>
          </p:nvSpPr>
          <p:spPr bwMode="auto">
            <a:xfrm>
              <a:off x="851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7" name="Rectangle 1229"/>
            <p:cNvSpPr>
              <a:spLocks noChangeArrowheads="1"/>
            </p:cNvSpPr>
            <p:nvPr/>
          </p:nvSpPr>
          <p:spPr bwMode="auto">
            <a:xfrm>
              <a:off x="908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8" name="Rectangle 1230"/>
            <p:cNvSpPr>
              <a:spLocks noChangeArrowheads="1"/>
            </p:cNvSpPr>
            <p:nvPr/>
          </p:nvSpPr>
          <p:spPr bwMode="auto">
            <a:xfrm>
              <a:off x="966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19" name="Rectangle 1231"/>
            <p:cNvSpPr>
              <a:spLocks noChangeArrowheads="1"/>
            </p:cNvSpPr>
            <p:nvPr/>
          </p:nvSpPr>
          <p:spPr bwMode="auto">
            <a:xfrm>
              <a:off x="1024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0" name="Rectangle 1232"/>
            <p:cNvSpPr>
              <a:spLocks noChangeArrowheads="1"/>
            </p:cNvSpPr>
            <p:nvPr/>
          </p:nvSpPr>
          <p:spPr bwMode="auto">
            <a:xfrm>
              <a:off x="1081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1" name="Rectangle 1233"/>
            <p:cNvSpPr>
              <a:spLocks noChangeArrowheads="1"/>
            </p:cNvSpPr>
            <p:nvPr/>
          </p:nvSpPr>
          <p:spPr bwMode="auto">
            <a:xfrm>
              <a:off x="1139" y="2045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2" name="Rectangle 1234"/>
            <p:cNvSpPr>
              <a:spLocks noChangeArrowheads="1"/>
            </p:cNvSpPr>
            <p:nvPr/>
          </p:nvSpPr>
          <p:spPr bwMode="auto">
            <a:xfrm>
              <a:off x="1196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3" name="Rectangle 1235"/>
            <p:cNvSpPr>
              <a:spLocks noChangeArrowheads="1"/>
            </p:cNvSpPr>
            <p:nvPr/>
          </p:nvSpPr>
          <p:spPr bwMode="auto">
            <a:xfrm>
              <a:off x="1254" y="2045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4" name="Rectangle 1236"/>
            <p:cNvSpPr>
              <a:spLocks noChangeArrowheads="1"/>
            </p:cNvSpPr>
            <p:nvPr/>
          </p:nvSpPr>
          <p:spPr bwMode="auto">
            <a:xfrm>
              <a:off x="1312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5" name="Rectangle 1237"/>
            <p:cNvSpPr>
              <a:spLocks noChangeArrowheads="1"/>
            </p:cNvSpPr>
            <p:nvPr/>
          </p:nvSpPr>
          <p:spPr bwMode="auto">
            <a:xfrm>
              <a:off x="1369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6" name="Rectangle 1238"/>
            <p:cNvSpPr>
              <a:spLocks noChangeArrowheads="1"/>
            </p:cNvSpPr>
            <p:nvPr/>
          </p:nvSpPr>
          <p:spPr bwMode="auto">
            <a:xfrm>
              <a:off x="1427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7" name="Rectangle 1239"/>
            <p:cNvSpPr>
              <a:spLocks noChangeArrowheads="1"/>
            </p:cNvSpPr>
            <p:nvPr/>
          </p:nvSpPr>
          <p:spPr bwMode="auto">
            <a:xfrm>
              <a:off x="1484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8" name="Rectangle 1240"/>
            <p:cNvSpPr>
              <a:spLocks noChangeArrowheads="1"/>
            </p:cNvSpPr>
            <p:nvPr/>
          </p:nvSpPr>
          <p:spPr bwMode="auto">
            <a:xfrm>
              <a:off x="1542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29" name="Rectangle 1241"/>
            <p:cNvSpPr>
              <a:spLocks noChangeArrowheads="1"/>
            </p:cNvSpPr>
            <p:nvPr/>
          </p:nvSpPr>
          <p:spPr bwMode="auto">
            <a:xfrm>
              <a:off x="1599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0" name="Rectangle 1242"/>
            <p:cNvSpPr>
              <a:spLocks noChangeArrowheads="1"/>
            </p:cNvSpPr>
            <p:nvPr/>
          </p:nvSpPr>
          <p:spPr bwMode="auto">
            <a:xfrm>
              <a:off x="1657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1" name="Rectangle 1243"/>
            <p:cNvSpPr>
              <a:spLocks noChangeArrowheads="1"/>
            </p:cNvSpPr>
            <p:nvPr/>
          </p:nvSpPr>
          <p:spPr bwMode="auto">
            <a:xfrm>
              <a:off x="1715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2" name="Rectangle 1244"/>
            <p:cNvSpPr>
              <a:spLocks noChangeArrowheads="1"/>
            </p:cNvSpPr>
            <p:nvPr/>
          </p:nvSpPr>
          <p:spPr bwMode="auto">
            <a:xfrm>
              <a:off x="1772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3" name="Rectangle 1245"/>
            <p:cNvSpPr>
              <a:spLocks noChangeArrowheads="1"/>
            </p:cNvSpPr>
            <p:nvPr/>
          </p:nvSpPr>
          <p:spPr bwMode="auto">
            <a:xfrm>
              <a:off x="1830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4" name="Rectangle 1246"/>
            <p:cNvSpPr>
              <a:spLocks noChangeArrowheads="1"/>
            </p:cNvSpPr>
            <p:nvPr/>
          </p:nvSpPr>
          <p:spPr bwMode="auto">
            <a:xfrm>
              <a:off x="1887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5" name="Rectangle 1247"/>
            <p:cNvSpPr>
              <a:spLocks noChangeArrowheads="1"/>
            </p:cNvSpPr>
            <p:nvPr/>
          </p:nvSpPr>
          <p:spPr bwMode="auto">
            <a:xfrm>
              <a:off x="1945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6" name="Rectangle 1248"/>
            <p:cNvSpPr>
              <a:spLocks noChangeArrowheads="1"/>
            </p:cNvSpPr>
            <p:nvPr/>
          </p:nvSpPr>
          <p:spPr bwMode="auto">
            <a:xfrm>
              <a:off x="2003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7" name="Rectangle 1249"/>
            <p:cNvSpPr>
              <a:spLocks noChangeArrowheads="1"/>
            </p:cNvSpPr>
            <p:nvPr/>
          </p:nvSpPr>
          <p:spPr bwMode="auto">
            <a:xfrm>
              <a:off x="2060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8" name="Rectangle 1250"/>
            <p:cNvSpPr>
              <a:spLocks noChangeArrowheads="1"/>
            </p:cNvSpPr>
            <p:nvPr/>
          </p:nvSpPr>
          <p:spPr bwMode="auto">
            <a:xfrm>
              <a:off x="2118" y="2045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39" name="Rectangle 1251"/>
            <p:cNvSpPr>
              <a:spLocks noChangeArrowheads="1"/>
            </p:cNvSpPr>
            <p:nvPr/>
          </p:nvSpPr>
          <p:spPr bwMode="auto">
            <a:xfrm>
              <a:off x="2175" y="2045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0" name="Rectangle 1252"/>
            <p:cNvSpPr>
              <a:spLocks noChangeArrowheads="1"/>
            </p:cNvSpPr>
            <p:nvPr/>
          </p:nvSpPr>
          <p:spPr bwMode="auto">
            <a:xfrm>
              <a:off x="390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1" name="Rectangle 1253"/>
            <p:cNvSpPr>
              <a:spLocks noChangeArrowheads="1"/>
            </p:cNvSpPr>
            <p:nvPr/>
          </p:nvSpPr>
          <p:spPr bwMode="auto">
            <a:xfrm>
              <a:off x="448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2" name="Rectangle 1254"/>
            <p:cNvSpPr>
              <a:spLocks noChangeArrowheads="1"/>
            </p:cNvSpPr>
            <p:nvPr/>
          </p:nvSpPr>
          <p:spPr bwMode="auto">
            <a:xfrm>
              <a:off x="505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3" name="Rectangle 1255"/>
            <p:cNvSpPr>
              <a:spLocks noChangeArrowheads="1"/>
            </p:cNvSpPr>
            <p:nvPr/>
          </p:nvSpPr>
          <p:spPr bwMode="auto">
            <a:xfrm>
              <a:off x="563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4" name="Rectangle 1256"/>
            <p:cNvSpPr>
              <a:spLocks noChangeArrowheads="1"/>
            </p:cNvSpPr>
            <p:nvPr/>
          </p:nvSpPr>
          <p:spPr bwMode="auto">
            <a:xfrm>
              <a:off x="620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5" name="Rectangle 1257"/>
            <p:cNvSpPr>
              <a:spLocks noChangeArrowheads="1"/>
            </p:cNvSpPr>
            <p:nvPr/>
          </p:nvSpPr>
          <p:spPr bwMode="auto">
            <a:xfrm>
              <a:off x="678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6" name="Rectangle 1258"/>
            <p:cNvSpPr>
              <a:spLocks noChangeArrowheads="1"/>
            </p:cNvSpPr>
            <p:nvPr/>
          </p:nvSpPr>
          <p:spPr bwMode="auto">
            <a:xfrm>
              <a:off x="736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7" name="Rectangle 1259"/>
            <p:cNvSpPr>
              <a:spLocks noChangeArrowheads="1"/>
            </p:cNvSpPr>
            <p:nvPr/>
          </p:nvSpPr>
          <p:spPr bwMode="auto">
            <a:xfrm>
              <a:off x="793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8" name="Rectangle 1260"/>
            <p:cNvSpPr>
              <a:spLocks noChangeArrowheads="1"/>
            </p:cNvSpPr>
            <p:nvPr/>
          </p:nvSpPr>
          <p:spPr bwMode="auto">
            <a:xfrm>
              <a:off x="851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49" name="Rectangle 1261"/>
            <p:cNvSpPr>
              <a:spLocks noChangeArrowheads="1"/>
            </p:cNvSpPr>
            <p:nvPr/>
          </p:nvSpPr>
          <p:spPr bwMode="auto">
            <a:xfrm>
              <a:off x="908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0" name="Rectangle 1262"/>
            <p:cNvSpPr>
              <a:spLocks noChangeArrowheads="1"/>
            </p:cNvSpPr>
            <p:nvPr/>
          </p:nvSpPr>
          <p:spPr bwMode="auto">
            <a:xfrm>
              <a:off x="966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1" name="Rectangle 1263"/>
            <p:cNvSpPr>
              <a:spLocks noChangeArrowheads="1"/>
            </p:cNvSpPr>
            <p:nvPr/>
          </p:nvSpPr>
          <p:spPr bwMode="auto">
            <a:xfrm>
              <a:off x="1024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2" name="Rectangle 1264"/>
            <p:cNvSpPr>
              <a:spLocks noChangeArrowheads="1"/>
            </p:cNvSpPr>
            <p:nvPr/>
          </p:nvSpPr>
          <p:spPr bwMode="auto">
            <a:xfrm>
              <a:off x="1081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3" name="Rectangle 1265"/>
            <p:cNvSpPr>
              <a:spLocks noChangeArrowheads="1"/>
            </p:cNvSpPr>
            <p:nvPr/>
          </p:nvSpPr>
          <p:spPr bwMode="auto">
            <a:xfrm>
              <a:off x="1139" y="2102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4" name="Rectangle 1266"/>
            <p:cNvSpPr>
              <a:spLocks noChangeArrowheads="1"/>
            </p:cNvSpPr>
            <p:nvPr/>
          </p:nvSpPr>
          <p:spPr bwMode="auto">
            <a:xfrm>
              <a:off x="1196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5" name="Rectangle 1267"/>
            <p:cNvSpPr>
              <a:spLocks noChangeArrowheads="1"/>
            </p:cNvSpPr>
            <p:nvPr/>
          </p:nvSpPr>
          <p:spPr bwMode="auto">
            <a:xfrm>
              <a:off x="1254" y="2102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6" name="Rectangle 1268"/>
            <p:cNvSpPr>
              <a:spLocks noChangeArrowheads="1"/>
            </p:cNvSpPr>
            <p:nvPr/>
          </p:nvSpPr>
          <p:spPr bwMode="auto">
            <a:xfrm>
              <a:off x="1312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7" name="Rectangle 1269"/>
            <p:cNvSpPr>
              <a:spLocks noChangeArrowheads="1"/>
            </p:cNvSpPr>
            <p:nvPr/>
          </p:nvSpPr>
          <p:spPr bwMode="auto">
            <a:xfrm>
              <a:off x="1369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8" name="Rectangle 1270"/>
            <p:cNvSpPr>
              <a:spLocks noChangeArrowheads="1"/>
            </p:cNvSpPr>
            <p:nvPr/>
          </p:nvSpPr>
          <p:spPr bwMode="auto">
            <a:xfrm>
              <a:off x="1427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59" name="Rectangle 1271"/>
            <p:cNvSpPr>
              <a:spLocks noChangeArrowheads="1"/>
            </p:cNvSpPr>
            <p:nvPr/>
          </p:nvSpPr>
          <p:spPr bwMode="auto">
            <a:xfrm>
              <a:off x="1484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0" name="Rectangle 1272"/>
            <p:cNvSpPr>
              <a:spLocks noChangeArrowheads="1"/>
            </p:cNvSpPr>
            <p:nvPr/>
          </p:nvSpPr>
          <p:spPr bwMode="auto">
            <a:xfrm>
              <a:off x="1542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1" name="Rectangle 1273"/>
            <p:cNvSpPr>
              <a:spLocks noChangeArrowheads="1"/>
            </p:cNvSpPr>
            <p:nvPr/>
          </p:nvSpPr>
          <p:spPr bwMode="auto">
            <a:xfrm>
              <a:off x="1599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2" name="Rectangle 1274"/>
            <p:cNvSpPr>
              <a:spLocks noChangeArrowheads="1"/>
            </p:cNvSpPr>
            <p:nvPr/>
          </p:nvSpPr>
          <p:spPr bwMode="auto">
            <a:xfrm>
              <a:off x="1657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3" name="Rectangle 1275"/>
            <p:cNvSpPr>
              <a:spLocks noChangeArrowheads="1"/>
            </p:cNvSpPr>
            <p:nvPr/>
          </p:nvSpPr>
          <p:spPr bwMode="auto">
            <a:xfrm>
              <a:off x="1715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4" name="Rectangle 1276"/>
            <p:cNvSpPr>
              <a:spLocks noChangeArrowheads="1"/>
            </p:cNvSpPr>
            <p:nvPr/>
          </p:nvSpPr>
          <p:spPr bwMode="auto">
            <a:xfrm>
              <a:off x="1772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5" name="Rectangle 1277"/>
            <p:cNvSpPr>
              <a:spLocks noChangeArrowheads="1"/>
            </p:cNvSpPr>
            <p:nvPr/>
          </p:nvSpPr>
          <p:spPr bwMode="auto">
            <a:xfrm>
              <a:off x="1830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6" name="Rectangle 1278"/>
            <p:cNvSpPr>
              <a:spLocks noChangeArrowheads="1"/>
            </p:cNvSpPr>
            <p:nvPr/>
          </p:nvSpPr>
          <p:spPr bwMode="auto">
            <a:xfrm>
              <a:off x="1887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7" name="Rectangle 1279"/>
            <p:cNvSpPr>
              <a:spLocks noChangeArrowheads="1"/>
            </p:cNvSpPr>
            <p:nvPr/>
          </p:nvSpPr>
          <p:spPr bwMode="auto">
            <a:xfrm>
              <a:off x="1945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8" name="Rectangle 1280"/>
            <p:cNvSpPr>
              <a:spLocks noChangeArrowheads="1"/>
            </p:cNvSpPr>
            <p:nvPr/>
          </p:nvSpPr>
          <p:spPr bwMode="auto">
            <a:xfrm>
              <a:off x="2003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69" name="Rectangle 1281"/>
            <p:cNvSpPr>
              <a:spLocks noChangeArrowheads="1"/>
            </p:cNvSpPr>
            <p:nvPr/>
          </p:nvSpPr>
          <p:spPr bwMode="auto">
            <a:xfrm>
              <a:off x="2060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0" name="Rectangle 1282"/>
            <p:cNvSpPr>
              <a:spLocks noChangeArrowheads="1"/>
            </p:cNvSpPr>
            <p:nvPr/>
          </p:nvSpPr>
          <p:spPr bwMode="auto">
            <a:xfrm>
              <a:off x="2118" y="2102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1" name="Rectangle 1283"/>
            <p:cNvSpPr>
              <a:spLocks noChangeArrowheads="1"/>
            </p:cNvSpPr>
            <p:nvPr/>
          </p:nvSpPr>
          <p:spPr bwMode="auto">
            <a:xfrm>
              <a:off x="2175" y="2102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2" name="Rectangle 1284"/>
            <p:cNvSpPr>
              <a:spLocks noChangeArrowheads="1"/>
            </p:cNvSpPr>
            <p:nvPr/>
          </p:nvSpPr>
          <p:spPr bwMode="auto">
            <a:xfrm>
              <a:off x="390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3" name="Rectangle 1285"/>
            <p:cNvSpPr>
              <a:spLocks noChangeArrowheads="1"/>
            </p:cNvSpPr>
            <p:nvPr/>
          </p:nvSpPr>
          <p:spPr bwMode="auto">
            <a:xfrm>
              <a:off x="448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4" name="Rectangle 1286"/>
            <p:cNvSpPr>
              <a:spLocks noChangeArrowheads="1"/>
            </p:cNvSpPr>
            <p:nvPr/>
          </p:nvSpPr>
          <p:spPr bwMode="auto">
            <a:xfrm>
              <a:off x="505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5" name="Rectangle 1287"/>
            <p:cNvSpPr>
              <a:spLocks noChangeArrowheads="1"/>
            </p:cNvSpPr>
            <p:nvPr/>
          </p:nvSpPr>
          <p:spPr bwMode="auto">
            <a:xfrm>
              <a:off x="563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6" name="Rectangle 1288"/>
            <p:cNvSpPr>
              <a:spLocks noChangeArrowheads="1"/>
            </p:cNvSpPr>
            <p:nvPr/>
          </p:nvSpPr>
          <p:spPr bwMode="auto">
            <a:xfrm>
              <a:off x="620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7" name="Rectangle 1289"/>
            <p:cNvSpPr>
              <a:spLocks noChangeArrowheads="1"/>
            </p:cNvSpPr>
            <p:nvPr/>
          </p:nvSpPr>
          <p:spPr bwMode="auto">
            <a:xfrm>
              <a:off x="678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8" name="Rectangle 1290"/>
            <p:cNvSpPr>
              <a:spLocks noChangeArrowheads="1"/>
            </p:cNvSpPr>
            <p:nvPr/>
          </p:nvSpPr>
          <p:spPr bwMode="auto">
            <a:xfrm>
              <a:off x="736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79" name="Rectangle 1291"/>
            <p:cNvSpPr>
              <a:spLocks noChangeArrowheads="1"/>
            </p:cNvSpPr>
            <p:nvPr/>
          </p:nvSpPr>
          <p:spPr bwMode="auto">
            <a:xfrm>
              <a:off x="793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0" name="Rectangle 1292"/>
            <p:cNvSpPr>
              <a:spLocks noChangeArrowheads="1"/>
            </p:cNvSpPr>
            <p:nvPr/>
          </p:nvSpPr>
          <p:spPr bwMode="auto">
            <a:xfrm>
              <a:off x="851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1" name="Rectangle 1293"/>
            <p:cNvSpPr>
              <a:spLocks noChangeArrowheads="1"/>
            </p:cNvSpPr>
            <p:nvPr/>
          </p:nvSpPr>
          <p:spPr bwMode="auto">
            <a:xfrm>
              <a:off x="908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2" name="Rectangle 1294"/>
            <p:cNvSpPr>
              <a:spLocks noChangeArrowheads="1"/>
            </p:cNvSpPr>
            <p:nvPr/>
          </p:nvSpPr>
          <p:spPr bwMode="auto">
            <a:xfrm>
              <a:off x="966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3" name="Rectangle 1295"/>
            <p:cNvSpPr>
              <a:spLocks noChangeArrowheads="1"/>
            </p:cNvSpPr>
            <p:nvPr/>
          </p:nvSpPr>
          <p:spPr bwMode="auto">
            <a:xfrm>
              <a:off x="1024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4" name="Rectangle 1296"/>
            <p:cNvSpPr>
              <a:spLocks noChangeArrowheads="1"/>
            </p:cNvSpPr>
            <p:nvPr/>
          </p:nvSpPr>
          <p:spPr bwMode="auto">
            <a:xfrm>
              <a:off x="1081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5" name="Rectangle 1297"/>
            <p:cNvSpPr>
              <a:spLocks noChangeArrowheads="1"/>
            </p:cNvSpPr>
            <p:nvPr/>
          </p:nvSpPr>
          <p:spPr bwMode="auto">
            <a:xfrm>
              <a:off x="1139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6" name="Rectangle 1298"/>
            <p:cNvSpPr>
              <a:spLocks noChangeArrowheads="1"/>
            </p:cNvSpPr>
            <p:nvPr/>
          </p:nvSpPr>
          <p:spPr bwMode="auto">
            <a:xfrm>
              <a:off x="1196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7" name="Rectangle 1299"/>
            <p:cNvSpPr>
              <a:spLocks noChangeArrowheads="1"/>
            </p:cNvSpPr>
            <p:nvPr/>
          </p:nvSpPr>
          <p:spPr bwMode="auto">
            <a:xfrm>
              <a:off x="1254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8" name="Rectangle 1300"/>
            <p:cNvSpPr>
              <a:spLocks noChangeArrowheads="1"/>
            </p:cNvSpPr>
            <p:nvPr/>
          </p:nvSpPr>
          <p:spPr bwMode="auto">
            <a:xfrm>
              <a:off x="1312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89" name="Rectangle 1301"/>
            <p:cNvSpPr>
              <a:spLocks noChangeArrowheads="1"/>
            </p:cNvSpPr>
            <p:nvPr/>
          </p:nvSpPr>
          <p:spPr bwMode="auto">
            <a:xfrm>
              <a:off x="1369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0" name="Rectangle 1302"/>
            <p:cNvSpPr>
              <a:spLocks noChangeArrowheads="1"/>
            </p:cNvSpPr>
            <p:nvPr/>
          </p:nvSpPr>
          <p:spPr bwMode="auto">
            <a:xfrm>
              <a:off x="1427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1" name="Rectangle 1303"/>
            <p:cNvSpPr>
              <a:spLocks noChangeArrowheads="1"/>
            </p:cNvSpPr>
            <p:nvPr/>
          </p:nvSpPr>
          <p:spPr bwMode="auto">
            <a:xfrm>
              <a:off x="1484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2" name="Rectangle 1304"/>
            <p:cNvSpPr>
              <a:spLocks noChangeArrowheads="1"/>
            </p:cNvSpPr>
            <p:nvPr/>
          </p:nvSpPr>
          <p:spPr bwMode="auto">
            <a:xfrm>
              <a:off x="1542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3" name="Rectangle 1305"/>
            <p:cNvSpPr>
              <a:spLocks noChangeArrowheads="1"/>
            </p:cNvSpPr>
            <p:nvPr/>
          </p:nvSpPr>
          <p:spPr bwMode="auto">
            <a:xfrm>
              <a:off x="1599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4" name="Rectangle 1306"/>
            <p:cNvSpPr>
              <a:spLocks noChangeArrowheads="1"/>
            </p:cNvSpPr>
            <p:nvPr/>
          </p:nvSpPr>
          <p:spPr bwMode="auto">
            <a:xfrm>
              <a:off x="1657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5" name="Rectangle 1307"/>
            <p:cNvSpPr>
              <a:spLocks noChangeArrowheads="1"/>
            </p:cNvSpPr>
            <p:nvPr/>
          </p:nvSpPr>
          <p:spPr bwMode="auto">
            <a:xfrm>
              <a:off x="1715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6" name="Rectangle 1308"/>
            <p:cNvSpPr>
              <a:spLocks noChangeArrowheads="1"/>
            </p:cNvSpPr>
            <p:nvPr/>
          </p:nvSpPr>
          <p:spPr bwMode="auto">
            <a:xfrm>
              <a:off x="1772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7" name="Rectangle 1309"/>
            <p:cNvSpPr>
              <a:spLocks noChangeArrowheads="1"/>
            </p:cNvSpPr>
            <p:nvPr/>
          </p:nvSpPr>
          <p:spPr bwMode="auto">
            <a:xfrm>
              <a:off x="1830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8" name="Rectangle 1310"/>
            <p:cNvSpPr>
              <a:spLocks noChangeArrowheads="1"/>
            </p:cNvSpPr>
            <p:nvPr/>
          </p:nvSpPr>
          <p:spPr bwMode="auto">
            <a:xfrm>
              <a:off x="1887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599" name="Rectangle 1311"/>
            <p:cNvSpPr>
              <a:spLocks noChangeArrowheads="1"/>
            </p:cNvSpPr>
            <p:nvPr/>
          </p:nvSpPr>
          <p:spPr bwMode="auto">
            <a:xfrm>
              <a:off x="1945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0" name="Rectangle 1312"/>
            <p:cNvSpPr>
              <a:spLocks noChangeArrowheads="1"/>
            </p:cNvSpPr>
            <p:nvPr/>
          </p:nvSpPr>
          <p:spPr bwMode="auto">
            <a:xfrm>
              <a:off x="2003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1" name="Rectangle 1313"/>
            <p:cNvSpPr>
              <a:spLocks noChangeArrowheads="1"/>
            </p:cNvSpPr>
            <p:nvPr/>
          </p:nvSpPr>
          <p:spPr bwMode="auto">
            <a:xfrm>
              <a:off x="2060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2" name="Rectangle 1314"/>
            <p:cNvSpPr>
              <a:spLocks noChangeArrowheads="1"/>
            </p:cNvSpPr>
            <p:nvPr/>
          </p:nvSpPr>
          <p:spPr bwMode="auto">
            <a:xfrm>
              <a:off x="2118" y="2160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3" name="Rectangle 1315"/>
            <p:cNvSpPr>
              <a:spLocks noChangeArrowheads="1"/>
            </p:cNvSpPr>
            <p:nvPr/>
          </p:nvSpPr>
          <p:spPr bwMode="auto">
            <a:xfrm>
              <a:off x="2175" y="2160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4" name="Rectangle 1316"/>
            <p:cNvSpPr>
              <a:spLocks noChangeArrowheads="1"/>
            </p:cNvSpPr>
            <p:nvPr/>
          </p:nvSpPr>
          <p:spPr bwMode="auto">
            <a:xfrm>
              <a:off x="390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5" name="Rectangle 1317"/>
            <p:cNvSpPr>
              <a:spLocks noChangeArrowheads="1"/>
            </p:cNvSpPr>
            <p:nvPr/>
          </p:nvSpPr>
          <p:spPr bwMode="auto">
            <a:xfrm>
              <a:off x="448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6" name="Rectangle 1318"/>
            <p:cNvSpPr>
              <a:spLocks noChangeArrowheads="1"/>
            </p:cNvSpPr>
            <p:nvPr/>
          </p:nvSpPr>
          <p:spPr bwMode="auto">
            <a:xfrm>
              <a:off x="505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7" name="Rectangle 1319"/>
            <p:cNvSpPr>
              <a:spLocks noChangeArrowheads="1"/>
            </p:cNvSpPr>
            <p:nvPr/>
          </p:nvSpPr>
          <p:spPr bwMode="auto">
            <a:xfrm>
              <a:off x="563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8" name="Rectangle 1320"/>
            <p:cNvSpPr>
              <a:spLocks noChangeArrowheads="1"/>
            </p:cNvSpPr>
            <p:nvPr/>
          </p:nvSpPr>
          <p:spPr bwMode="auto">
            <a:xfrm>
              <a:off x="620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09" name="Rectangle 1321"/>
            <p:cNvSpPr>
              <a:spLocks noChangeArrowheads="1"/>
            </p:cNvSpPr>
            <p:nvPr/>
          </p:nvSpPr>
          <p:spPr bwMode="auto">
            <a:xfrm>
              <a:off x="678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0" name="Rectangle 1322"/>
            <p:cNvSpPr>
              <a:spLocks noChangeArrowheads="1"/>
            </p:cNvSpPr>
            <p:nvPr/>
          </p:nvSpPr>
          <p:spPr bwMode="auto">
            <a:xfrm>
              <a:off x="736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1" name="Rectangle 1323"/>
            <p:cNvSpPr>
              <a:spLocks noChangeArrowheads="1"/>
            </p:cNvSpPr>
            <p:nvPr/>
          </p:nvSpPr>
          <p:spPr bwMode="auto">
            <a:xfrm>
              <a:off x="793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2" name="Rectangle 1324"/>
            <p:cNvSpPr>
              <a:spLocks noChangeArrowheads="1"/>
            </p:cNvSpPr>
            <p:nvPr/>
          </p:nvSpPr>
          <p:spPr bwMode="auto">
            <a:xfrm>
              <a:off x="851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3" name="Rectangle 1325"/>
            <p:cNvSpPr>
              <a:spLocks noChangeArrowheads="1"/>
            </p:cNvSpPr>
            <p:nvPr/>
          </p:nvSpPr>
          <p:spPr bwMode="auto">
            <a:xfrm>
              <a:off x="908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4" name="Rectangle 1326"/>
            <p:cNvSpPr>
              <a:spLocks noChangeArrowheads="1"/>
            </p:cNvSpPr>
            <p:nvPr/>
          </p:nvSpPr>
          <p:spPr bwMode="auto">
            <a:xfrm>
              <a:off x="966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5" name="Rectangle 1327"/>
            <p:cNvSpPr>
              <a:spLocks noChangeArrowheads="1"/>
            </p:cNvSpPr>
            <p:nvPr/>
          </p:nvSpPr>
          <p:spPr bwMode="auto">
            <a:xfrm>
              <a:off x="1024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6" name="Rectangle 1328"/>
            <p:cNvSpPr>
              <a:spLocks noChangeArrowheads="1"/>
            </p:cNvSpPr>
            <p:nvPr/>
          </p:nvSpPr>
          <p:spPr bwMode="auto">
            <a:xfrm>
              <a:off x="1081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7" name="Rectangle 1329"/>
            <p:cNvSpPr>
              <a:spLocks noChangeArrowheads="1"/>
            </p:cNvSpPr>
            <p:nvPr/>
          </p:nvSpPr>
          <p:spPr bwMode="auto">
            <a:xfrm>
              <a:off x="1139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8" name="Rectangle 1330"/>
            <p:cNvSpPr>
              <a:spLocks noChangeArrowheads="1"/>
            </p:cNvSpPr>
            <p:nvPr/>
          </p:nvSpPr>
          <p:spPr bwMode="auto">
            <a:xfrm>
              <a:off x="1196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19" name="Rectangle 1331"/>
            <p:cNvSpPr>
              <a:spLocks noChangeArrowheads="1"/>
            </p:cNvSpPr>
            <p:nvPr/>
          </p:nvSpPr>
          <p:spPr bwMode="auto">
            <a:xfrm>
              <a:off x="1254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0" name="Rectangle 1332"/>
            <p:cNvSpPr>
              <a:spLocks noChangeArrowheads="1"/>
            </p:cNvSpPr>
            <p:nvPr/>
          </p:nvSpPr>
          <p:spPr bwMode="auto">
            <a:xfrm>
              <a:off x="1312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1" name="Rectangle 1333"/>
            <p:cNvSpPr>
              <a:spLocks noChangeArrowheads="1"/>
            </p:cNvSpPr>
            <p:nvPr/>
          </p:nvSpPr>
          <p:spPr bwMode="auto">
            <a:xfrm>
              <a:off x="1369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2" name="Rectangle 1334"/>
            <p:cNvSpPr>
              <a:spLocks noChangeArrowheads="1"/>
            </p:cNvSpPr>
            <p:nvPr/>
          </p:nvSpPr>
          <p:spPr bwMode="auto">
            <a:xfrm>
              <a:off x="1427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3" name="Rectangle 1335"/>
            <p:cNvSpPr>
              <a:spLocks noChangeArrowheads="1"/>
            </p:cNvSpPr>
            <p:nvPr/>
          </p:nvSpPr>
          <p:spPr bwMode="auto">
            <a:xfrm>
              <a:off x="1484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4" name="Rectangle 1336"/>
            <p:cNvSpPr>
              <a:spLocks noChangeArrowheads="1"/>
            </p:cNvSpPr>
            <p:nvPr/>
          </p:nvSpPr>
          <p:spPr bwMode="auto">
            <a:xfrm>
              <a:off x="1542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5" name="Rectangle 1337"/>
            <p:cNvSpPr>
              <a:spLocks noChangeArrowheads="1"/>
            </p:cNvSpPr>
            <p:nvPr/>
          </p:nvSpPr>
          <p:spPr bwMode="auto">
            <a:xfrm>
              <a:off x="1599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6" name="Rectangle 1338"/>
            <p:cNvSpPr>
              <a:spLocks noChangeArrowheads="1"/>
            </p:cNvSpPr>
            <p:nvPr/>
          </p:nvSpPr>
          <p:spPr bwMode="auto">
            <a:xfrm>
              <a:off x="1657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7" name="Rectangle 1339"/>
            <p:cNvSpPr>
              <a:spLocks noChangeArrowheads="1"/>
            </p:cNvSpPr>
            <p:nvPr/>
          </p:nvSpPr>
          <p:spPr bwMode="auto">
            <a:xfrm>
              <a:off x="1715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8" name="Rectangle 1340"/>
            <p:cNvSpPr>
              <a:spLocks noChangeArrowheads="1"/>
            </p:cNvSpPr>
            <p:nvPr/>
          </p:nvSpPr>
          <p:spPr bwMode="auto">
            <a:xfrm>
              <a:off x="1772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29" name="Rectangle 1341"/>
            <p:cNvSpPr>
              <a:spLocks noChangeArrowheads="1"/>
            </p:cNvSpPr>
            <p:nvPr/>
          </p:nvSpPr>
          <p:spPr bwMode="auto">
            <a:xfrm>
              <a:off x="1830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0" name="Rectangle 1342"/>
            <p:cNvSpPr>
              <a:spLocks noChangeArrowheads="1"/>
            </p:cNvSpPr>
            <p:nvPr/>
          </p:nvSpPr>
          <p:spPr bwMode="auto">
            <a:xfrm>
              <a:off x="1887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1" name="Rectangle 1343"/>
            <p:cNvSpPr>
              <a:spLocks noChangeArrowheads="1"/>
            </p:cNvSpPr>
            <p:nvPr/>
          </p:nvSpPr>
          <p:spPr bwMode="auto">
            <a:xfrm>
              <a:off x="1945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2" name="Rectangle 1344"/>
            <p:cNvSpPr>
              <a:spLocks noChangeArrowheads="1"/>
            </p:cNvSpPr>
            <p:nvPr/>
          </p:nvSpPr>
          <p:spPr bwMode="auto">
            <a:xfrm>
              <a:off x="2003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3" name="Rectangle 1345"/>
            <p:cNvSpPr>
              <a:spLocks noChangeArrowheads="1"/>
            </p:cNvSpPr>
            <p:nvPr/>
          </p:nvSpPr>
          <p:spPr bwMode="auto">
            <a:xfrm>
              <a:off x="2060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4" name="Rectangle 1346"/>
            <p:cNvSpPr>
              <a:spLocks noChangeArrowheads="1"/>
            </p:cNvSpPr>
            <p:nvPr/>
          </p:nvSpPr>
          <p:spPr bwMode="auto">
            <a:xfrm>
              <a:off x="2118" y="2217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5" name="Rectangle 1347"/>
            <p:cNvSpPr>
              <a:spLocks noChangeArrowheads="1"/>
            </p:cNvSpPr>
            <p:nvPr/>
          </p:nvSpPr>
          <p:spPr bwMode="auto">
            <a:xfrm>
              <a:off x="2175" y="2217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6" name="Rectangle 1348"/>
            <p:cNvSpPr>
              <a:spLocks noChangeArrowheads="1"/>
            </p:cNvSpPr>
            <p:nvPr/>
          </p:nvSpPr>
          <p:spPr bwMode="auto">
            <a:xfrm>
              <a:off x="390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7" name="Rectangle 1349"/>
            <p:cNvSpPr>
              <a:spLocks noChangeArrowheads="1"/>
            </p:cNvSpPr>
            <p:nvPr/>
          </p:nvSpPr>
          <p:spPr bwMode="auto">
            <a:xfrm>
              <a:off x="448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8" name="Rectangle 1350"/>
            <p:cNvSpPr>
              <a:spLocks noChangeArrowheads="1"/>
            </p:cNvSpPr>
            <p:nvPr/>
          </p:nvSpPr>
          <p:spPr bwMode="auto">
            <a:xfrm>
              <a:off x="505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39" name="Rectangle 1351"/>
            <p:cNvSpPr>
              <a:spLocks noChangeArrowheads="1"/>
            </p:cNvSpPr>
            <p:nvPr/>
          </p:nvSpPr>
          <p:spPr bwMode="auto">
            <a:xfrm>
              <a:off x="563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0" name="Rectangle 1352"/>
            <p:cNvSpPr>
              <a:spLocks noChangeArrowheads="1"/>
            </p:cNvSpPr>
            <p:nvPr/>
          </p:nvSpPr>
          <p:spPr bwMode="auto">
            <a:xfrm>
              <a:off x="620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1" name="Rectangle 1353"/>
            <p:cNvSpPr>
              <a:spLocks noChangeArrowheads="1"/>
            </p:cNvSpPr>
            <p:nvPr/>
          </p:nvSpPr>
          <p:spPr bwMode="auto">
            <a:xfrm>
              <a:off x="678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2" name="Rectangle 1354"/>
            <p:cNvSpPr>
              <a:spLocks noChangeArrowheads="1"/>
            </p:cNvSpPr>
            <p:nvPr/>
          </p:nvSpPr>
          <p:spPr bwMode="auto">
            <a:xfrm>
              <a:off x="736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3" name="Rectangle 1355"/>
            <p:cNvSpPr>
              <a:spLocks noChangeArrowheads="1"/>
            </p:cNvSpPr>
            <p:nvPr/>
          </p:nvSpPr>
          <p:spPr bwMode="auto">
            <a:xfrm>
              <a:off x="793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4" name="Rectangle 1356"/>
            <p:cNvSpPr>
              <a:spLocks noChangeArrowheads="1"/>
            </p:cNvSpPr>
            <p:nvPr/>
          </p:nvSpPr>
          <p:spPr bwMode="auto">
            <a:xfrm>
              <a:off x="851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5" name="Rectangle 1357"/>
            <p:cNvSpPr>
              <a:spLocks noChangeArrowheads="1"/>
            </p:cNvSpPr>
            <p:nvPr/>
          </p:nvSpPr>
          <p:spPr bwMode="auto">
            <a:xfrm>
              <a:off x="908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6" name="Rectangle 1358"/>
            <p:cNvSpPr>
              <a:spLocks noChangeArrowheads="1"/>
            </p:cNvSpPr>
            <p:nvPr/>
          </p:nvSpPr>
          <p:spPr bwMode="auto">
            <a:xfrm>
              <a:off x="966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7" name="Rectangle 1359"/>
            <p:cNvSpPr>
              <a:spLocks noChangeArrowheads="1"/>
            </p:cNvSpPr>
            <p:nvPr/>
          </p:nvSpPr>
          <p:spPr bwMode="auto">
            <a:xfrm>
              <a:off x="1024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8" name="Rectangle 1360"/>
            <p:cNvSpPr>
              <a:spLocks noChangeArrowheads="1"/>
            </p:cNvSpPr>
            <p:nvPr/>
          </p:nvSpPr>
          <p:spPr bwMode="auto">
            <a:xfrm>
              <a:off x="1081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49" name="Rectangle 1361"/>
            <p:cNvSpPr>
              <a:spLocks noChangeArrowheads="1"/>
            </p:cNvSpPr>
            <p:nvPr/>
          </p:nvSpPr>
          <p:spPr bwMode="auto">
            <a:xfrm>
              <a:off x="1139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0" name="Rectangle 1362"/>
            <p:cNvSpPr>
              <a:spLocks noChangeArrowheads="1"/>
            </p:cNvSpPr>
            <p:nvPr/>
          </p:nvSpPr>
          <p:spPr bwMode="auto">
            <a:xfrm>
              <a:off x="1196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1" name="Rectangle 1363"/>
            <p:cNvSpPr>
              <a:spLocks noChangeArrowheads="1"/>
            </p:cNvSpPr>
            <p:nvPr/>
          </p:nvSpPr>
          <p:spPr bwMode="auto">
            <a:xfrm>
              <a:off x="1254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2" name="Rectangle 1364"/>
            <p:cNvSpPr>
              <a:spLocks noChangeArrowheads="1"/>
            </p:cNvSpPr>
            <p:nvPr/>
          </p:nvSpPr>
          <p:spPr bwMode="auto">
            <a:xfrm>
              <a:off x="1312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3" name="Rectangle 1365"/>
            <p:cNvSpPr>
              <a:spLocks noChangeArrowheads="1"/>
            </p:cNvSpPr>
            <p:nvPr/>
          </p:nvSpPr>
          <p:spPr bwMode="auto">
            <a:xfrm>
              <a:off x="1369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4" name="Rectangle 1366"/>
            <p:cNvSpPr>
              <a:spLocks noChangeArrowheads="1"/>
            </p:cNvSpPr>
            <p:nvPr/>
          </p:nvSpPr>
          <p:spPr bwMode="auto">
            <a:xfrm>
              <a:off x="1427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5" name="Rectangle 1367"/>
            <p:cNvSpPr>
              <a:spLocks noChangeArrowheads="1"/>
            </p:cNvSpPr>
            <p:nvPr/>
          </p:nvSpPr>
          <p:spPr bwMode="auto">
            <a:xfrm>
              <a:off x="1484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6" name="Rectangle 1368"/>
            <p:cNvSpPr>
              <a:spLocks noChangeArrowheads="1"/>
            </p:cNvSpPr>
            <p:nvPr/>
          </p:nvSpPr>
          <p:spPr bwMode="auto">
            <a:xfrm>
              <a:off x="1542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7" name="Rectangle 1369"/>
            <p:cNvSpPr>
              <a:spLocks noChangeArrowheads="1"/>
            </p:cNvSpPr>
            <p:nvPr/>
          </p:nvSpPr>
          <p:spPr bwMode="auto">
            <a:xfrm>
              <a:off x="1599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8" name="Rectangle 1370"/>
            <p:cNvSpPr>
              <a:spLocks noChangeArrowheads="1"/>
            </p:cNvSpPr>
            <p:nvPr/>
          </p:nvSpPr>
          <p:spPr bwMode="auto">
            <a:xfrm>
              <a:off x="1657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59" name="Rectangle 1371"/>
            <p:cNvSpPr>
              <a:spLocks noChangeArrowheads="1"/>
            </p:cNvSpPr>
            <p:nvPr/>
          </p:nvSpPr>
          <p:spPr bwMode="auto">
            <a:xfrm>
              <a:off x="1715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0" name="Rectangle 1372"/>
            <p:cNvSpPr>
              <a:spLocks noChangeArrowheads="1"/>
            </p:cNvSpPr>
            <p:nvPr/>
          </p:nvSpPr>
          <p:spPr bwMode="auto">
            <a:xfrm>
              <a:off x="1772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1" name="Rectangle 1373"/>
            <p:cNvSpPr>
              <a:spLocks noChangeArrowheads="1"/>
            </p:cNvSpPr>
            <p:nvPr/>
          </p:nvSpPr>
          <p:spPr bwMode="auto">
            <a:xfrm>
              <a:off x="1830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2" name="Rectangle 1374"/>
            <p:cNvSpPr>
              <a:spLocks noChangeArrowheads="1"/>
            </p:cNvSpPr>
            <p:nvPr/>
          </p:nvSpPr>
          <p:spPr bwMode="auto">
            <a:xfrm>
              <a:off x="1887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3" name="Rectangle 1375"/>
            <p:cNvSpPr>
              <a:spLocks noChangeArrowheads="1"/>
            </p:cNvSpPr>
            <p:nvPr/>
          </p:nvSpPr>
          <p:spPr bwMode="auto">
            <a:xfrm>
              <a:off x="1945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4" name="Rectangle 1376"/>
            <p:cNvSpPr>
              <a:spLocks noChangeArrowheads="1"/>
            </p:cNvSpPr>
            <p:nvPr/>
          </p:nvSpPr>
          <p:spPr bwMode="auto">
            <a:xfrm>
              <a:off x="2003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5" name="Rectangle 1377"/>
            <p:cNvSpPr>
              <a:spLocks noChangeArrowheads="1"/>
            </p:cNvSpPr>
            <p:nvPr/>
          </p:nvSpPr>
          <p:spPr bwMode="auto">
            <a:xfrm>
              <a:off x="2060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6" name="Rectangle 1378"/>
            <p:cNvSpPr>
              <a:spLocks noChangeArrowheads="1"/>
            </p:cNvSpPr>
            <p:nvPr/>
          </p:nvSpPr>
          <p:spPr bwMode="auto">
            <a:xfrm>
              <a:off x="2118" y="227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7" name="Rectangle 1379"/>
            <p:cNvSpPr>
              <a:spLocks noChangeArrowheads="1"/>
            </p:cNvSpPr>
            <p:nvPr/>
          </p:nvSpPr>
          <p:spPr bwMode="auto">
            <a:xfrm>
              <a:off x="2175" y="227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8" name="Rectangle 1380"/>
            <p:cNvSpPr>
              <a:spLocks noChangeArrowheads="1"/>
            </p:cNvSpPr>
            <p:nvPr/>
          </p:nvSpPr>
          <p:spPr bwMode="auto">
            <a:xfrm>
              <a:off x="390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69" name="Rectangle 1381"/>
            <p:cNvSpPr>
              <a:spLocks noChangeArrowheads="1"/>
            </p:cNvSpPr>
            <p:nvPr/>
          </p:nvSpPr>
          <p:spPr bwMode="auto">
            <a:xfrm>
              <a:off x="448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0" name="Rectangle 1382"/>
            <p:cNvSpPr>
              <a:spLocks noChangeArrowheads="1"/>
            </p:cNvSpPr>
            <p:nvPr/>
          </p:nvSpPr>
          <p:spPr bwMode="auto">
            <a:xfrm>
              <a:off x="505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1" name="Rectangle 1383"/>
            <p:cNvSpPr>
              <a:spLocks noChangeArrowheads="1"/>
            </p:cNvSpPr>
            <p:nvPr/>
          </p:nvSpPr>
          <p:spPr bwMode="auto">
            <a:xfrm>
              <a:off x="563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2" name="Rectangle 1384"/>
            <p:cNvSpPr>
              <a:spLocks noChangeArrowheads="1"/>
            </p:cNvSpPr>
            <p:nvPr/>
          </p:nvSpPr>
          <p:spPr bwMode="auto">
            <a:xfrm>
              <a:off x="620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3" name="Rectangle 1385"/>
            <p:cNvSpPr>
              <a:spLocks noChangeArrowheads="1"/>
            </p:cNvSpPr>
            <p:nvPr/>
          </p:nvSpPr>
          <p:spPr bwMode="auto">
            <a:xfrm>
              <a:off x="678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4" name="Rectangle 1386"/>
            <p:cNvSpPr>
              <a:spLocks noChangeArrowheads="1"/>
            </p:cNvSpPr>
            <p:nvPr/>
          </p:nvSpPr>
          <p:spPr bwMode="auto">
            <a:xfrm>
              <a:off x="736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5" name="Rectangle 1387"/>
            <p:cNvSpPr>
              <a:spLocks noChangeArrowheads="1"/>
            </p:cNvSpPr>
            <p:nvPr/>
          </p:nvSpPr>
          <p:spPr bwMode="auto">
            <a:xfrm>
              <a:off x="793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6" name="Rectangle 1388"/>
            <p:cNvSpPr>
              <a:spLocks noChangeArrowheads="1"/>
            </p:cNvSpPr>
            <p:nvPr/>
          </p:nvSpPr>
          <p:spPr bwMode="auto">
            <a:xfrm>
              <a:off x="851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7" name="Rectangle 1389"/>
            <p:cNvSpPr>
              <a:spLocks noChangeArrowheads="1"/>
            </p:cNvSpPr>
            <p:nvPr/>
          </p:nvSpPr>
          <p:spPr bwMode="auto">
            <a:xfrm>
              <a:off x="908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8" name="Rectangle 1390"/>
            <p:cNvSpPr>
              <a:spLocks noChangeArrowheads="1"/>
            </p:cNvSpPr>
            <p:nvPr/>
          </p:nvSpPr>
          <p:spPr bwMode="auto">
            <a:xfrm>
              <a:off x="966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79" name="Rectangle 1391"/>
            <p:cNvSpPr>
              <a:spLocks noChangeArrowheads="1"/>
            </p:cNvSpPr>
            <p:nvPr/>
          </p:nvSpPr>
          <p:spPr bwMode="auto">
            <a:xfrm>
              <a:off x="1024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0" name="Rectangle 1392"/>
            <p:cNvSpPr>
              <a:spLocks noChangeArrowheads="1"/>
            </p:cNvSpPr>
            <p:nvPr/>
          </p:nvSpPr>
          <p:spPr bwMode="auto">
            <a:xfrm>
              <a:off x="1081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1" name="Rectangle 1393"/>
            <p:cNvSpPr>
              <a:spLocks noChangeArrowheads="1"/>
            </p:cNvSpPr>
            <p:nvPr/>
          </p:nvSpPr>
          <p:spPr bwMode="auto">
            <a:xfrm>
              <a:off x="1139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2" name="Rectangle 1394"/>
            <p:cNvSpPr>
              <a:spLocks noChangeArrowheads="1"/>
            </p:cNvSpPr>
            <p:nvPr/>
          </p:nvSpPr>
          <p:spPr bwMode="auto">
            <a:xfrm>
              <a:off x="1196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3" name="Rectangle 1395"/>
            <p:cNvSpPr>
              <a:spLocks noChangeArrowheads="1"/>
            </p:cNvSpPr>
            <p:nvPr/>
          </p:nvSpPr>
          <p:spPr bwMode="auto">
            <a:xfrm>
              <a:off x="1254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4" name="Rectangle 1396"/>
            <p:cNvSpPr>
              <a:spLocks noChangeArrowheads="1"/>
            </p:cNvSpPr>
            <p:nvPr/>
          </p:nvSpPr>
          <p:spPr bwMode="auto">
            <a:xfrm>
              <a:off x="1312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5" name="Rectangle 1397"/>
            <p:cNvSpPr>
              <a:spLocks noChangeArrowheads="1"/>
            </p:cNvSpPr>
            <p:nvPr/>
          </p:nvSpPr>
          <p:spPr bwMode="auto">
            <a:xfrm>
              <a:off x="1369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6" name="Rectangle 1398"/>
            <p:cNvSpPr>
              <a:spLocks noChangeArrowheads="1"/>
            </p:cNvSpPr>
            <p:nvPr/>
          </p:nvSpPr>
          <p:spPr bwMode="auto">
            <a:xfrm>
              <a:off x="1427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7" name="Rectangle 1399"/>
            <p:cNvSpPr>
              <a:spLocks noChangeArrowheads="1"/>
            </p:cNvSpPr>
            <p:nvPr/>
          </p:nvSpPr>
          <p:spPr bwMode="auto">
            <a:xfrm>
              <a:off x="1484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8" name="Rectangle 1400"/>
            <p:cNvSpPr>
              <a:spLocks noChangeArrowheads="1"/>
            </p:cNvSpPr>
            <p:nvPr/>
          </p:nvSpPr>
          <p:spPr bwMode="auto">
            <a:xfrm>
              <a:off x="1542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89" name="Rectangle 1401"/>
            <p:cNvSpPr>
              <a:spLocks noChangeArrowheads="1"/>
            </p:cNvSpPr>
            <p:nvPr/>
          </p:nvSpPr>
          <p:spPr bwMode="auto">
            <a:xfrm>
              <a:off x="1599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0" name="Rectangle 1402"/>
            <p:cNvSpPr>
              <a:spLocks noChangeArrowheads="1"/>
            </p:cNvSpPr>
            <p:nvPr/>
          </p:nvSpPr>
          <p:spPr bwMode="auto">
            <a:xfrm>
              <a:off x="1657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1" name="Rectangle 1403"/>
            <p:cNvSpPr>
              <a:spLocks noChangeArrowheads="1"/>
            </p:cNvSpPr>
            <p:nvPr/>
          </p:nvSpPr>
          <p:spPr bwMode="auto">
            <a:xfrm>
              <a:off x="1715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2" name="Rectangle 1404"/>
            <p:cNvSpPr>
              <a:spLocks noChangeArrowheads="1"/>
            </p:cNvSpPr>
            <p:nvPr/>
          </p:nvSpPr>
          <p:spPr bwMode="auto">
            <a:xfrm>
              <a:off x="1772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3" name="Rectangle 1405"/>
            <p:cNvSpPr>
              <a:spLocks noChangeArrowheads="1"/>
            </p:cNvSpPr>
            <p:nvPr/>
          </p:nvSpPr>
          <p:spPr bwMode="auto">
            <a:xfrm>
              <a:off x="1830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4" name="Rectangle 1406"/>
            <p:cNvSpPr>
              <a:spLocks noChangeArrowheads="1"/>
            </p:cNvSpPr>
            <p:nvPr/>
          </p:nvSpPr>
          <p:spPr bwMode="auto">
            <a:xfrm>
              <a:off x="1887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5" name="Rectangle 1407"/>
            <p:cNvSpPr>
              <a:spLocks noChangeArrowheads="1"/>
            </p:cNvSpPr>
            <p:nvPr/>
          </p:nvSpPr>
          <p:spPr bwMode="auto">
            <a:xfrm>
              <a:off x="1945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6" name="Rectangle 1408"/>
            <p:cNvSpPr>
              <a:spLocks noChangeArrowheads="1"/>
            </p:cNvSpPr>
            <p:nvPr/>
          </p:nvSpPr>
          <p:spPr bwMode="auto">
            <a:xfrm>
              <a:off x="2003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7" name="Rectangle 1409"/>
            <p:cNvSpPr>
              <a:spLocks noChangeArrowheads="1"/>
            </p:cNvSpPr>
            <p:nvPr/>
          </p:nvSpPr>
          <p:spPr bwMode="auto">
            <a:xfrm>
              <a:off x="2060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8" name="Rectangle 1410"/>
            <p:cNvSpPr>
              <a:spLocks noChangeArrowheads="1"/>
            </p:cNvSpPr>
            <p:nvPr/>
          </p:nvSpPr>
          <p:spPr bwMode="auto">
            <a:xfrm>
              <a:off x="2118" y="2333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699" name="Rectangle 1411"/>
            <p:cNvSpPr>
              <a:spLocks noChangeArrowheads="1"/>
            </p:cNvSpPr>
            <p:nvPr/>
          </p:nvSpPr>
          <p:spPr bwMode="auto">
            <a:xfrm>
              <a:off x="2175" y="2333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0" name="Rectangle 1412"/>
            <p:cNvSpPr>
              <a:spLocks noChangeArrowheads="1"/>
            </p:cNvSpPr>
            <p:nvPr/>
          </p:nvSpPr>
          <p:spPr bwMode="auto">
            <a:xfrm>
              <a:off x="390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1" name="Rectangle 1413"/>
            <p:cNvSpPr>
              <a:spLocks noChangeArrowheads="1"/>
            </p:cNvSpPr>
            <p:nvPr/>
          </p:nvSpPr>
          <p:spPr bwMode="auto">
            <a:xfrm>
              <a:off x="448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2" name="Rectangle 1414"/>
            <p:cNvSpPr>
              <a:spLocks noChangeArrowheads="1"/>
            </p:cNvSpPr>
            <p:nvPr/>
          </p:nvSpPr>
          <p:spPr bwMode="auto">
            <a:xfrm>
              <a:off x="505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3" name="Rectangle 1415"/>
            <p:cNvSpPr>
              <a:spLocks noChangeArrowheads="1"/>
            </p:cNvSpPr>
            <p:nvPr/>
          </p:nvSpPr>
          <p:spPr bwMode="auto">
            <a:xfrm>
              <a:off x="563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4" name="Rectangle 1416"/>
            <p:cNvSpPr>
              <a:spLocks noChangeArrowheads="1"/>
            </p:cNvSpPr>
            <p:nvPr/>
          </p:nvSpPr>
          <p:spPr bwMode="auto">
            <a:xfrm>
              <a:off x="620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5" name="Rectangle 1417"/>
            <p:cNvSpPr>
              <a:spLocks noChangeArrowheads="1"/>
            </p:cNvSpPr>
            <p:nvPr/>
          </p:nvSpPr>
          <p:spPr bwMode="auto">
            <a:xfrm>
              <a:off x="678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6" name="Rectangle 1418"/>
            <p:cNvSpPr>
              <a:spLocks noChangeArrowheads="1"/>
            </p:cNvSpPr>
            <p:nvPr/>
          </p:nvSpPr>
          <p:spPr bwMode="auto">
            <a:xfrm>
              <a:off x="736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7" name="Rectangle 1419"/>
            <p:cNvSpPr>
              <a:spLocks noChangeArrowheads="1"/>
            </p:cNvSpPr>
            <p:nvPr/>
          </p:nvSpPr>
          <p:spPr bwMode="auto">
            <a:xfrm>
              <a:off x="793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8" name="Rectangle 1420"/>
            <p:cNvSpPr>
              <a:spLocks noChangeArrowheads="1"/>
            </p:cNvSpPr>
            <p:nvPr/>
          </p:nvSpPr>
          <p:spPr bwMode="auto">
            <a:xfrm>
              <a:off x="851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09" name="Rectangle 1421"/>
            <p:cNvSpPr>
              <a:spLocks noChangeArrowheads="1"/>
            </p:cNvSpPr>
            <p:nvPr/>
          </p:nvSpPr>
          <p:spPr bwMode="auto">
            <a:xfrm>
              <a:off x="908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0" name="Rectangle 1422"/>
            <p:cNvSpPr>
              <a:spLocks noChangeArrowheads="1"/>
            </p:cNvSpPr>
            <p:nvPr/>
          </p:nvSpPr>
          <p:spPr bwMode="auto">
            <a:xfrm>
              <a:off x="966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1" name="Rectangle 1423"/>
            <p:cNvSpPr>
              <a:spLocks noChangeArrowheads="1"/>
            </p:cNvSpPr>
            <p:nvPr/>
          </p:nvSpPr>
          <p:spPr bwMode="auto">
            <a:xfrm>
              <a:off x="1024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2" name="Rectangle 1424"/>
            <p:cNvSpPr>
              <a:spLocks noChangeArrowheads="1"/>
            </p:cNvSpPr>
            <p:nvPr/>
          </p:nvSpPr>
          <p:spPr bwMode="auto">
            <a:xfrm>
              <a:off x="1081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3" name="Rectangle 1425"/>
            <p:cNvSpPr>
              <a:spLocks noChangeArrowheads="1"/>
            </p:cNvSpPr>
            <p:nvPr/>
          </p:nvSpPr>
          <p:spPr bwMode="auto">
            <a:xfrm>
              <a:off x="1139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4" name="Rectangle 1426"/>
            <p:cNvSpPr>
              <a:spLocks noChangeArrowheads="1"/>
            </p:cNvSpPr>
            <p:nvPr/>
          </p:nvSpPr>
          <p:spPr bwMode="auto">
            <a:xfrm>
              <a:off x="1196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5" name="Rectangle 1427"/>
            <p:cNvSpPr>
              <a:spLocks noChangeArrowheads="1"/>
            </p:cNvSpPr>
            <p:nvPr/>
          </p:nvSpPr>
          <p:spPr bwMode="auto">
            <a:xfrm>
              <a:off x="1254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6" name="Rectangle 1428"/>
            <p:cNvSpPr>
              <a:spLocks noChangeArrowheads="1"/>
            </p:cNvSpPr>
            <p:nvPr/>
          </p:nvSpPr>
          <p:spPr bwMode="auto">
            <a:xfrm>
              <a:off x="1312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7" name="Rectangle 1429"/>
            <p:cNvSpPr>
              <a:spLocks noChangeArrowheads="1"/>
            </p:cNvSpPr>
            <p:nvPr/>
          </p:nvSpPr>
          <p:spPr bwMode="auto">
            <a:xfrm>
              <a:off x="1369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8" name="Rectangle 1430"/>
            <p:cNvSpPr>
              <a:spLocks noChangeArrowheads="1"/>
            </p:cNvSpPr>
            <p:nvPr/>
          </p:nvSpPr>
          <p:spPr bwMode="auto">
            <a:xfrm>
              <a:off x="1427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19" name="Rectangle 1431"/>
            <p:cNvSpPr>
              <a:spLocks noChangeArrowheads="1"/>
            </p:cNvSpPr>
            <p:nvPr/>
          </p:nvSpPr>
          <p:spPr bwMode="auto">
            <a:xfrm>
              <a:off x="1484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0" name="Rectangle 1432"/>
            <p:cNvSpPr>
              <a:spLocks noChangeArrowheads="1"/>
            </p:cNvSpPr>
            <p:nvPr/>
          </p:nvSpPr>
          <p:spPr bwMode="auto">
            <a:xfrm>
              <a:off x="1542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1" name="Rectangle 1433"/>
            <p:cNvSpPr>
              <a:spLocks noChangeArrowheads="1"/>
            </p:cNvSpPr>
            <p:nvPr/>
          </p:nvSpPr>
          <p:spPr bwMode="auto">
            <a:xfrm>
              <a:off x="1599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2" name="Rectangle 1434"/>
            <p:cNvSpPr>
              <a:spLocks noChangeArrowheads="1"/>
            </p:cNvSpPr>
            <p:nvPr/>
          </p:nvSpPr>
          <p:spPr bwMode="auto">
            <a:xfrm>
              <a:off x="1657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3" name="Rectangle 1435"/>
            <p:cNvSpPr>
              <a:spLocks noChangeArrowheads="1"/>
            </p:cNvSpPr>
            <p:nvPr/>
          </p:nvSpPr>
          <p:spPr bwMode="auto">
            <a:xfrm>
              <a:off x="1715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4" name="Rectangle 1436"/>
            <p:cNvSpPr>
              <a:spLocks noChangeArrowheads="1"/>
            </p:cNvSpPr>
            <p:nvPr/>
          </p:nvSpPr>
          <p:spPr bwMode="auto">
            <a:xfrm>
              <a:off x="1772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5" name="Rectangle 1437"/>
            <p:cNvSpPr>
              <a:spLocks noChangeArrowheads="1"/>
            </p:cNvSpPr>
            <p:nvPr/>
          </p:nvSpPr>
          <p:spPr bwMode="auto">
            <a:xfrm>
              <a:off x="1830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6" name="Rectangle 1438"/>
            <p:cNvSpPr>
              <a:spLocks noChangeArrowheads="1"/>
            </p:cNvSpPr>
            <p:nvPr/>
          </p:nvSpPr>
          <p:spPr bwMode="auto">
            <a:xfrm>
              <a:off x="1887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7" name="Rectangle 1439"/>
            <p:cNvSpPr>
              <a:spLocks noChangeArrowheads="1"/>
            </p:cNvSpPr>
            <p:nvPr/>
          </p:nvSpPr>
          <p:spPr bwMode="auto">
            <a:xfrm>
              <a:off x="1945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8" name="Rectangle 1440"/>
            <p:cNvSpPr>
              <a:spLocks noChangeArrowheads="1"/>
            </p:cNvSpPr>
            <p:nvPr/>
          </p:nvSpPr>
          <p:spPr bwMode="auto">
            <a:xfrm>
              <a:off x="2003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29" name="Rectangle 1441"/>
            <p:cNvSpPr>
              <a:spLocks noChangeArrowheads="1"/>
            </p:cNvSpPr>
            <p:nvPr/>
          </p:nvSpPr>
          <p:spPr bwMode="auto">
            <a:xfrm>
              <a:off x="2060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0" name="Rectangle 1442"/>
            <p:cNvSpPr>
              <a:spLocks noChangeArrowheads="1"/>
            </p:cNvSpPr>
            <p:nvPr/>
          </p:nvSpPr>
          <p:spPr bwMode="auto">
            <a:xfrm>
              <a:off x="2118" y="2390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1" name="Rectangle 1443"/>
            <p:cNvSpPr>
              <a:spLocks noChangeArrowheads="1"/>
            </p:cNvSpPr>
            <p:nvPr/>
          </p:nvSpPr>
          <p:spPr bwMode="auto">
            <a:xfrm>
              <a:off x="2175" y="2390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2" name="Rectangle 1444"/>
            <p:cNvSpPr>
              <a:spLocks noChangeArrowheads="1"/>
            </p:cNvSpPr>
            <p:nvPr/>
          </p:nvSpPr>
          <p:spPr bwMode="auto">
            <a:xfrm>
              <a:off x="390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3" name="Rectangle 1445"/>
            <p:cNvSpPr>
              <a:spLocks noChangeArrowheads="1"/>
            </p:cNvSpPr>
            <p:nvPr/>
          </p:nvSpPr>
          <p:spPr bwMode="auto">
            <a:xfrm>
              <a:off x="448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4" name="Rectangle 1446"/>
            <p:cNvSpPr>
              <a:spLocks noChangeArrowheads="1"/>
            </p:cNvSpPr>
            <p:nvPr/>
          </p:nvSpPr>
          <p:spPr bwMode="auto">
            <a:xfrm>
              <a:off x="505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5" name="Rectangle 1447"/>
            <p:cNvSpPr>
              <a:spLocks noChangeArrowheads="1"/>
            </p:cNvSpPr>
            <p:nvPr/>
          </p:nvSpPr>
          <p:spPr bwMode="auto">
            <a:xfrm>
              <a:off x="563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6" name="Rectangle 1448"/>
            <p:cNvSpPr>
              <a:spLocks noChangeArrowheads="1"/>
            </p:cNvSpPr>
            <p:nvPr/>
          </p:nvSpPr>
          <p:spPr bwMode="auto">
            <a:xfrm>
              <a:off x="620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7" name="Rectangle 1449"/>
            <p:cNvSpPr>
              <a:spLocks noChangeArrowheads="1"/>
            </p:cNvSpPr>
            <p:nvPr/>
          </p:nvSpPr>
          <p:spPr bwMode="auto">
            <a:xfrm>
              <a:off x="678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8" name="Rectangle 1450"/>
            <p:cNvSpPr>
              <a:spLocks noChangeArrowheads="1"/>
            </p:cNvSpPr>
            <p:nvPr/>
          </p:nvSpPr>
          <p:spPr bwMode="auto">
            <a:xfrm>
              <a:off x="736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39" name="Rectangle 1451"/>
            <p:cNvSpPr>
              <a:spLocks noChangeArrowheads="1"/>
            </p:cNvSpPr>
            <p:nvPr/>
          </p:nvSpPr>
          <p:spPr bwMode="auto">
            <a:xfrm>
              <a:off x="793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0" name="Rectangle 1452"/>
            <p:cNvSpPr>
              <a:spLocks noChangeArrowheads="1"/>
            </p:cNvSpPr>
            <p:nvPr/>
          </p:nvSpPr>
          <p:spPr bwMode="auto">
            <a:xfrm>
              <a:off x="851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1" name="Rectangle 1453"/>
            <p:cNvSpPr>
              <a:spLocks noChangeArrowheads="1"/>
            </p:cNvSpPr>
            <p:nvPr/>
          </p:nvSpPr>
          <p:spPr bwMode="auto">
            <a:xfrm>
              <a:off x="908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2" name="Rectangle 1454"/>
            <p:cNvSpPr>
              <a:spLocks noChangeArrowheads="1"/>
            </p:cNvSpPr>
            <p:nvPr/>
          </p:nvSpPr>
          <p:spPr bwMode="auto">
            <a:xfrm>
              <a:off x="966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3" name="Rectangle 1455"/>
            <p:cNvSpPr>
              <a:spLocks noChangeArrowheads="1"/>
            </p:cNvSpPr>
            <p:nvPr/>
          </p:nvSpPr>
          <p:spPr bwMode="auto">
            <a:xfrm>
              <a:off x="1024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4" name="Rectangle 1456"/>
            <p:cNvSpPr>
              <a:spLocks noChangeArrowheads="1"/>
            </p:cNvSpPr>
            <p:nvPr/>
          </p:nvSpPr>
          <p:spPr bwMode="auto">
            <a:xfrm>
              <a:off x="1081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5" name="Rectangle 1457"/>
            <p:cNvSpPr>
              <a:spLocks noChangeArrowheads="1"/>
            </p:cNvSpPr>
            <p:nvPr/>
          </p:nvSpPr>
          <p:spPr bwMode="auto">
            <a:xfrm>
              <a:off x="1139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6" name="Rectangle 1458"/>
            <p:cNvSpPr>
              <a:spLocks noChangeArrowheads="1"/>
            </p:cNvSpPr>
            <p:nvPr/>
          </p:nvSpPr>
          <p:spPr bwMode="auto">
            <a:xfrm>
              <a:off x="1196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7" name="Rectangle 1459"/>
            <p:cNvSpPr>
              <a:spLocks noChangeArrowheads="1"/>
            </p:cNvSpPr>
            <p:nvPr/>
          </p:nvSpPr>
          <p:spPr bwMode="auto">
            <a:xfrm>
              <a:off x="1254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8" name="Rectangle 1460"/>
            <p:cNvSpPr>
              <a:spLocks noChangeArrowheads="1"/>
            </p:cNvSpPr>
            <p:nvPr/>
          </p:nvSpPr>
          <p:spPr bwMode="auto">
            <a:xfrm>
              <a:off x="1312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49" name="Rectangle 1461"/>
            <p:cNvSpPr>
              <a:spLocks noChangeArrowheads="1"/>
            </p:cNvSpPr>
            <p:nvPr/>
          </p:nvSpPr>
          <p:spPr bwMode="auto">
            <a:xfrm>
              <a:off x="1369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0" name="Rectangle 1462"/>
            <p:cNvSpPr>
              <a:spLocks noChangeArrowheads="1"/>
            </p:cNvSpPr>
            <p:nvPr/>
          </p:nvSpPr>
          <p:spPr bwMode="auto">
            <a:xfrm>
              <a:off x="1427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1" name="Rectangle 1463"/>
            <p:cNvSpPr>
              <a:spLocks noChangeArrowheads="1"/>
            </p:cNvSpPr>
            <p:nvPr/>
          </p:nvSpPr>
          <p:spPr bwMode="auto">
            <a:xfrm>
              <a:off x="1484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2" name="Rectangle 1464"/>
            <p:cNvSpPr>
              <a:spLocks noChangeArrowheads="1"/>
            </p:cNvSpPr>
            <p:nvPr/>
          </p:nvSpPr>
          <p:spPr bwMode="auto">
            <a:xfrm>
              <a:off x="1542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3" name="Rectangle 1465"/>
            <p:cNvSpPr>
              <a:spLocks noChangeArrowheads="1"/>
            </p:cNvSpPr>
            <p:nvPr/>
          </p:nvSpPr>
          <p:spPr bwMode="auto">
            <a:xfrm>
              <a:off x="1599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4" name="Rectangle 1466"/>
            <p:cNvSpPr>
              <a:spLocks noChangeArrowheads="1"/>
            </p:cNvSpPr>
            <p:nvPr/>
          </p:nvSpPr>
          <p:spPr bwMode="auto">
            <a:xfrm>
              <a:off x="1657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5" name="Rectangle 1467"/>
            <p:cNvSpPr>
              <a:spLocks noChangeArrowheads="1"/>
            </p:cNvSpPr>
            <p:nvPr/>
          </p:nvSpPr>
          <p:spPr bwMode="auto">
            <a:xfrm>
              <a:off x="1715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6" name="Rectangle 1468"/>
            <p:cNvSpPr>
              <a:spLocks noChangeArrowheads="1"/>
            </p:cNvSpPr>
            <p:nvPr/>
          </p:nvSpPr>
          <p:spPr bwMode="auto">
            <a:xfrm>
              <a:off x="1772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7" name="Rectangle 1469"/>
            <p:cNvSpPr>
              <a:spLocks noChangeArrowheads="1"/>
            </p:cNvSpPr>
            <p:nvPr/>
          </p:nvSpPr>
          <p:spPr bwMode="auto">
            <a:xfrm>
              <a:off x="1830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8" name="Rectangle 1470"/>
            <p:cNvSpPr>
              <a:spLocks noChangeArrowheads="1"/>
            </p:cNvSpPr>
            <p:nvPr/>
          </p:nvSpPr>
          <p:spPr bwMode="auto">
            <a:xfrm>
              <a:off x="1887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59" name="Rectangle 1471"/>
            <p:cNvSpPr>
              <a:spLocks noChangeArrowheads="1"/>
            </p:cNvSpPr>
            <p:nvPr/>
          </p:nvSpPr>
          <p:spPr bwMode="auto">
            <a:xfrm>
              <a:off x="1945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0" name="Rectangle 1472"/>
            <p:cNvSpPr>
              <a:spLocks noChangeArrowheads="1"/>
            </p:cNvSpPr>
            <p:nvPr/>
          </p:nvSpPr>
          <p:spPr bwMode="auto">
            <a:xfrm>
              <a:off x="2003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1" name="Rectangle 1473"/>
            <p:cNvSpPr>
              <a:spLocks noChangeArrowheads="1"/>
            </p:cNvSpPr>
            <p:nvPr/>
          </p:nvSpPr>
          <p:spPr bwMode="auto">
            <a:xfrm>
              <a:off x="2060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2" name="Rectangle 1474"/>
            <p:cNvSpPr>
              <a:spLocks noChangeArrowheads="1"/>
            </p:cNvSpPr>
            <p:nvPr/>
          </p:nvSpPr>
          <p:spPr bwMode="auto">
            <a:xfrm>
              <a:off x="2118" y="2448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3" name="Rectangle 1475"/>
            <p:cNvSpPr>
              <a:spLocks noChangeArrowheads="1"/>
            </p:cNvSpPr>
            <p:nvPr/>
          </p:nvSpPr>
          <p:spPr bwMode="auto">
            <a:xfrm>
              <a:off x="2175" y="2448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4" name="Rectangle 1476"/>
            <p:cNvSpPr>
              <a:spLocks noChangeArrowheads="1"/>
            </p:cNvSpPr>
            <p:nvPr/>
          </p:nvSpPr>
          <p:spPr bwMode="auto">
            <a:xfrm>
              <a:off x="390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5" name="Rectangle 1477"/>
            <p:cNvSpPr>
              <a:spLocks noChangeArrowheads="1"/>
            </p:cNvSpPr>
            <p:nvPr/>
          </p:nvSpPr>
          <p:spPr bwMode="auto">
            <a:xfrm>
              <a:off x="448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6" name="Rectangle 1478"/>
            <p:cNvSpPr>
              <a:spLocks noChangeArrowheads="1"/>
            </p:cNvSpPr>
            <p:nvPr/>
          </p:nvSpPr>
          <p:spPr bwMode="auto">
            <a:xfrm>
              <a:off x="505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7" name="Rectangle 1479"/>
            <p:cNvSpPr>
              <a:spLocks noChangeArrowheads="1"/>
            </p:cNvSpPr>
            <p:nvPr/>
          </p:nvSpPr>
          <p:spPr bwMode="auto">
            <a:xfrm>
              <a:off x="563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8" name="Rectangle 1480"/>
            <p:cNvSpPr>
              <a:spLocks noChangeArrowheads="1"/>
            </p:cNvSpPr>
            <p:nvPr/>
          </p:nvSpPr>
          <p:spPr bwMode="auto">
            <a:xfrm>
              <a:off x="620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69" name="Rectangle 1481"/>
            <p:cNvSpPr>
              <a:spLocks noChangeArrowheads="1"/>
            </p:cNvSpPr>
            <p:nvPr/>
          </p:nvSpPr>
          <p:spPr bwMode="auto">
            <a:xfrm>
              <a:off x="678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0" name="Rectangle 1482"/>
            <p:cNvSpPr>
              <a:spLocks noChangeArrowheads="1"/>
            </p:cNvSpPr>
            <p:nvPr/>
          </p:nvSpPr>
          <p:spPr bwMode="auto">
            <a:xfrm>
              <a:off x="736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1" name="Rectangle 1483"/>
            <p:cNvSpPr>
              <a:spLocks noChangeArrowheads="1"/>
            </p:cNvSpPr>
            <p:nvPr/>
          </p:nvSpPr>
          <p:spPr bwMode="auto">
            <a:xfrm>
              <a:off x="793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2" name="Rectangle 1484"/>
            <p:cNvSpPr>
              <a:spLocks noChangeArrowheads="1"/>
            </p:cNvSpPr>
            <p:nvPr/>
          </p:nvSpPr>
          <p:spPr bwMode="auto">
            <a:xfrm>
              <a:off x="851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3" name="Rectangle 1485"/>
            <p:cNvSpPr>
              <a:spLocks noChangeArrowheads="1"/>
            </p:cNvSpPr>
            <p:nvPr/>
          </p:nvSpPr>
          <p:spPr bwMode="auto">
            <a:xfrm>
              <a:off x="908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4" name="Rectangle 1486"/>
            <p:cNvSpPr>
              <a:spLocks noChangeArrowheads="1"/>
            </p:cNvSpPr>
            <p:nvPr/>
          </p:nvSpPr>
          <p:spPr bwMode="auto">
            <a:xfrm>
              <a:off x="966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5" name="Rectangle 1487"/>
            <p:cNvSpPr>
              <a:spLocks noChangeArrowheads="1"/>
            </p:cNvSpPr>
            <p:nvPr/>
          </p:nvSpPr>
          <p:spPr bwMode="auto">
            <a:xfrm>
              <a:off x="1024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6" name="Rectangle 1488"/>
            <p:cNvSpPr>
              <a:spLocks noChangeArrowheads="1"/>
            </p:cNvSpPr>
            <p:nvPr/>
          </p:nvSpPr>
          <p:spPr bwMode="auto">
            <a:xfrm>
              <a:off x="1081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7" name="Rectangle 1489"/>
            <p:cNvSpPr>
              <a:spLocks noChangeArrowheads="1"/>
            </p:cNvSpPr>
            <p:nvPr/>
          </p:nvSpPr>
          <p:spPr bwMode="auto">
            <a:xfrm>
              <a:off x="1139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8" name="Rectangle 1490"/>
            <p:cNvSpPr>
              <a:spLocks noChangeArrowheads="1"/>
            </p:cNvSpPr>
            <p:nvPr/>
          </p:nvSpPr>
          <p:spPr bwMode="auto">
            <a:xfrm>
              <a:off x="1196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79" name="Rectangle 1491"/>
            <p:cNvSpPr>
              <a:spLocks noChangeArrowheads="1"/>
            </p:cNvSpPr>
            <p:nvPr/>
          </p:nvSpPr>
          <p:spPr bwMode="auto">
            <a:xfrm>
              <a:off x="1254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0" name="Rectangle 1492"/>
            <p:cNvSpPr>
              <a:spLocks noChangeArrowheads="1"/>
            </p:cNvSpPr>
            <p:nvPr/>
          </p:nvSpPr>
          <p:spPr bwMode="auto">
            <a:xfrm>
              <a:off x="1312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1" name="Rectangle 1493"/>
            <p:cNvSpPr>
              <a:spLocks noChangeArrowheads="1"/>
            </p:cNvSpPr>
            <p:nvPr/>
          </p:nvSpPr>
          <p:spPr bwMode="auto">
            <a:xfrm>
              <a:off x="1369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2" name="Rectangle 1494"/>
            <p:cNvSpPr>
              <a:spLocks noChangeArrowheads="1"/>
            </p:cNvSpPr>
            <p:nvPr/>
          </p:nvSpPr>
          <p:spPr bwMode="auto">
            <a:xfrm>
              <a:off x="1427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3" name="Rectangle 1495"/>
            <p:cNvSpPr>
              <a:spLocks noChangeArrowheads="1"/>
            </p:cNvSpPr>
            <p:nvPr/>
          </p:nvSpPr>
          <p:spPr bwMode="auto">
            <a:xfrm>
              <a:off x="1484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4" name="Rectangle 1496"/>
            <p:cNvSpPr>
              <a:spLocks noChangeArrowheads="1"/>
            </p:cNvSpPr>
            <p:nvPr/>
          </p:nvSpPr>
          <p:spPr bwMode="auto">
            <a:xfrm>
              <a:off x="1542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5" name="Rectangle 1497"/>
            <p:cNvSpPr>
              <a:spLocks noChangeArrowheads="1"/>
            </p:cNvSpPr>
            <p:nvPr/>
          </p:nvSpPr>
          <p:spPr bwMode="auto">
            <a:xfrm>
              <a:off x="1599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6" name="Rectangle 1498"/>
            <p:cNvSpPr>
              <a:spLocks noChangeArrowheads="1"/>
            </p:cNvSpPr>
            <p:nvPr/>
          </p:nvSpPr>
          <p:spPr bwMode="auto">
            <a:xfrm>
              <a:off x="1657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7" name="Rectangle 1499"/>
            <p:cNvSpPr>
              <a:spLocks noChangeArrowheads="1"/>
            </p:cNvSpPr>
            <p:nvPr/>
          </p:nvSpPr>
          <p:spPr bwMode="auto">
            <a:xfrm>
              <a:off x="1715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8" name="Rectangle 1500"/>
            <p:cNvSpPr>
              <a:spLocks noChangeArrowheads="1"/>
            </p:cNvSpPr>
            <p:nvPr/>
          </p:nvSpPr>
          <p:spPr bwMode="auto">
            <a:xfrm>
              <a:off x="1772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89" name="Rectangle 1501"/>
            <p:cNvSpPr>
              <a:spLocks noChangeArrowheads="1"/>
            </p:cNvSpPr>
            <p:nvPr/>
          </p:nvSpPr>
          <p:spPr bwMode="auto">
            <a:xfrm>
              <a:off x="1830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0" name="Rectangle 1502"/>
            <p:cNvSpPr>
              <a:spLocks noChangeArrowheads="1"/>
            </p:cNvSpPr>
            <p:nvPr/>
          </p:nvSpPr>
          <p:spPr bwMode="auto">
            <a:xfrm>
              <a:off x="1887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1" name="Rectangle 1503"/>
            <p:cNvSpPr>
              <a:spLocks noChangeArrowheads="1"/>
            </p:cNvSpPr>
            <p:nvPr/>
          </p:nvSpPr>
          <p:spPr bwMode="auto">
            <a:xfrm>
              <a:off x="1945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2" name="Rectangle 1504"/>
            <p:cNvSpPr>
              <a:spLocks noChangeArrowheads="1"/>
            </p:cNvSpPr>
            <p:nvPr/>
          </p:nvSpPr>
          <p:spPr bwMode="auto">
            <a:xfrm>
              <a:off x="2003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3" name="Rectangle 1505"/>
            <p:cNvSpPr>
              <a:spLocks noChangeArrowheads="1"/>
            </p:cNvSpPr>
            <p:nvPr/>
          </p:nvSpPr>
          <p:spPr bwMode="auto">
            <a:xfrm>
              <a:off x="2060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4" name="Rectangle 1506"/>
            <p:cNvSpPr>
              <a:spLocks noChangeArrowheads="1"/>
            </p:cNvSpPr>
            <p:nvPr/>
          </p:nvSpPr>
          <p:spPr bwMode="auto">
            <a:xfrm>
              <a:off x="2118" y="2505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5" name="Rectangle 1507"/>
            <p:cNvSpPr>
              <a:spLocks noChangeArrowheads="1"/>
            </p:cNvSpPr>
            <p:nvPr/>
          </p:nvSpPr>
          <p:spPr bwMode="auto">
            <a:xfrm>
              <a:off x="2175" y="2505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6" name="Rectangle 1508"/>
            <p:cNvSpPr>
              <a:spLocks noChangeArrowheads="1"/>
            </p:cNvSpPr>
            <p:nvPr/>
          </p:nvSpPr>
          <p:spPr bwMode="auto">
            <a:xfrm>
              <a:off x="390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7" name="Rectangle 1509"/>
            <p:cNvSpPr>
              <a:spLocks noChangeArrowheads="1"/>
            </p:cNvSpPr>
            <p:nvPr/>
          </p:nvSpPr>
          <p:spPr bwMode="auto">
            <a:xfrm>
              <a:off x="448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8" name="Rectangle 1510"/>
            <p:cNvSpPr>
              <a:spLocks noChangeArrowheads="1"/>
            </p:cNvSpPr>
            <p:nvPr/>
          </p:nvSpPr>
          <p:spPr bwMode="auto">
            <a:xfrm>
              <a:off x="505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799" name="Rectangle 1511"/>
            <p:cNvSpPr>
              <a:spLocks noChangeArrowheads="1"/>
            </p:cNvSpPr>
            <p:nvPr/>
          </p:nvSpPr>
          <p:spPr bwMode="auto">
            <a:xfrm>
              <a:off x="563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0" name="Rectangle 1512"/>
            <p:cNvSpPr>
              <a:spLocks noChangeArrowheads="1"/>
            </p:cNvSpPr>
            <p:nvPr/>
          </p:nvSpPr>
          <p:spPr bwMode="auto">
            <a:xfrm>
              <a:off x="620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1" name="Rectangle 1513"/>
            <p:cNvSpPr>
              <a:spLocks noChangeArrowheads="1"/>
            </p:cNvSpPr>
            <p:nvPr/>
          </p:nvSpPr>
          <p:spPr bwMode="auto">
            <a:xfrm>
              <a:off x="678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2" name="Rectangle 1514"/>
            <p:cNvSpPr>
              <a:spLocks noChangeArrowheads="1"/>
            </p:cNvSpPr>
            <p:nvPr/>
          </p:nvSpPr>
          <p:spPr bwMode="auto">
            <a:xfrm>
              <a:off x="736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3" name="Rectangle 1515"/>
            <p:cNvSpPr>
              <a:spLocks noChangeArrowheads="1"/>
            </p:cNvSpPr>
            <p:nvPr/>
          </p:nvSpPr>
          <p:spPr bwMode="auto">
            <a:xfrm>
              <a:off x="793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4" name="Rectangle 1516"/>
            <p:cNvSpPr>
              <a:spLocks noChangeArrowheads="1"/>
            </p:cNvSpPr>
            <p:nvPr/>
          </p:nvSpPr>
          <p:spPr bwMode="auto">
            <a:xfrm>
              <a:off x="851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5" name="Rectangle 1517"/>
            <p:cNvSpPr>
              <a:spLocks noChangeArrowheads="1"/>
            </p:cNvSpPr>
            <p:nvPr/>
          </p:nvSpPr>
          <p:spPr bwMode="auto">
            <a:xfrm>
              <a:off x="908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6" name="Rectangle 1518"/>
            <p:cNvSpPr>
              <a:spLocks noChangeArrowheads="1"/>
            </p:cNvSpPr>
            <p:nvPr/>
          </p:nvSpPr>
          <p:spPr bwMode="auto">
            <a:xfrm>
              <a:off x="966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7" name="Rectangle 1519"/>
            <p:cNvSpPr>
              <a:spLocks noChangeArrowheads="1"/>
            </p:cNvSpPr>
            <p:nvPr/>
          </p:nvSpPr>
          <p:spPr bwMode="auto">
            <a:xfrm>
              <a:off x="1024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8" name="Rectangle 1520"/>
            <p:cNvSpPr>
              <a:spLocks noChangeArrowheads="1"/>
            </p:cNvSpPr>
            <p:nvPr/>
          </p:nvSpPr>
          <p:spPr bwMode="auto">
            <a:xfrm>
              <a:off x="1081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09" name="Rectangle 1521"/>
            <p:cNvSpPr>
              <a:spLocks noChangeArrowheads="1"/>
            </p:cNvSpPr>
            <p:nvPr/>
          </p:nvSpPr>
          <p:spPr bwMode="auto">
            <a:xfrm>
              <a:off x="1139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0" name="Rectangle 1522"/>
            <p:cNvSpPr>
              <a:spLocks noChangeArrowheads="1"/>
            </p:cNvSpPr>
            <p:nvPr/>
          </p:nvSpPr>
          <p:spPr bwMode="auto">
            <a:xfrm>
              <a:off x="1196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1" name="Rectangle 1523"/>
            <p:cNvSpPr>
              <a:spLocks noChangeArrowheads="1"/>
            </p:cNvSpPr>
            <p:nvPr/>
          </p:nvSpPr>
          <p:spPr bwMode="auto">
            <a:xfrm>
              <a:off x="1254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2" name="Rectangle 1524"/>
            <p:cNvSpPr>
              <a:spLocks noChangeArrowheads="1"/>
            </p:cNvSpPr>
            <p:nvPr/>
          </p:nvSpPr>
          <p:spPr bwMode="auto">
            <a:xfrm>
              <a:off x="1312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3" name="Rectangle 1525"/>
            <p:cNvSpPr>
              <a:spLocks noChangeArrowheads="1"/>
            </p:cNvSpPr>
            <p:nvPr/>
          </p:nvSpPr>
          <p:spPr bwMode="auto">
            <a:xfrm>
              <a:off x="1369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4" name="Rectangle 1526"/>
            <p:cNvSpPr>
              <a:spLocks noChangeArrowheads="1"/>
            </p:cNvSpPr>
            <p:nvPr/>
          </p:nvSpPr>
          <p:spPr bwMode="auto">
            <a:xfrm>
              <a:off x="1427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5" name="Rectangle 1527"/>
            <p:cNvSpPr>
              <a:spLocks noChangeArrowheads="1"/>
            </p:cNvSpPr>
            <p:nvPr/>
          </p:nvSpPr>
          <p:spPr bwMode="auto">
            <a:xfrm>
              <a:off x="1484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6" name="Rectangle 1528"/>
            <p:cNvSpPr>
              <a:spLocks noChangeArrowheads="1"/>
            </p:cNvSpPr>
            <p:nvPr/>
          </p:nvSpPr>
          <p:spPr bwMode="auto">
            <a:xfrm>
              <a:off x="1542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7" name="Rectangle 1529"/>
            <p:cNvSpPr>
              <a:spLocks noChangeArrowheads="1"/>
            </p:cNvSpPr>
            <p:nvPr/>
          </p:nvSpPr>
          <p:spPr bwMode="auto">
            <a:xfrm>
              <a:off x="1599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8" name="Rectangle 1530"/>
            <p:cNvSpPr>
              <a:spLocks noChangeArrowheads="1"/>
            </p:cNvSpPr>
            <p:nvPr/>
          </p:nvSpPr>
          <p:spPr bwMode="auto">
            <a:xfrm>
              <a:off x="1657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19" name="Rectangle 1531"/>
            <p:cNvSpPr>
              <a:spLocks noChangeArrowheads="1"/>
            </p:cNvSpPr>
            <p:nvPr/>
          </p:nvSpPr>
          <p:spPr bwMode="auto">
            <a:xfrm>
              <a:off x="1715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0" name="Rectangle 1532"/>
            <p:cNvSpPr>
              <a:spLocks noChangeArrowheads="1"/>
            </p:cNvSpPr>
            <p:nvPr/>
          </p:nvSpPr>
          <p:spPr bwMode="auto">
            <a:xfrm>
              <a:off x="1772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1" name="Rectangle 1533"/>
            <p:cNvSpPr>
              <a:spLocks noChangeArrowheads="1"/>
            </p:cNvSpPr>
            <p:nvPr/>
          </p:nvSpPr>
          <p:spPr bwMode="auto">
            <a:xfrm>
              <a:off x="1830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2" name="Rectangle 1534"/>
            <p:cNvSpPr>
              <a:spLocks noChangeArrowheads="1"/>
            </p:cNvSpPr>
            <p:nvPr/>
          </p:nvSpPr>
          <p:spPr bwMode="auto">
            <a:xfrm>
              <a:off x="1887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3" name="Rectangle 1535"/>
            <p:cNvSpPr>
              <a:spLocks noChangeArrowheads="1"/>
            </p:cNvSpPr>
            <p:nvPr/>
          </p:nvSpPr>
          <p:spPr bwMode="auto">
            <a:xfrm>
              <a:off x="1945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4" name="Rectangle 1536"/>
            <p:cNvSpPr>
              <a:spLocks noChangeArrowheads="1"/>
            </p:cNvSpPr>
            <p:nvPr/>
          </p:nvSpPr>
          <p:spPr bwMode="auto">
            <a:xfrm>
              <a:off x="2003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5" name="Rectangle 1537"/>
            <p:cNvSpPr>
              <a:spLocks noChangeArrowheads="1"/>
            </p:cNvSpPr>
            <p:nvPr/>
          </p:nvSpPr>
          <p:spPr bwMode="auto">
            <a:xfrm>
              <a:off x="2060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6" name="Rectangle 1538"/>
            <p:cNvSpPr>
              <a:spLocks noChangeArrowheads="1"/>
            </p:cNvSpPr>
            <p:nvPr/>
          </p:nvSpPr>
          <p:spPr bwMode="auto">
            <a:xfrm>
              <a:off x="2118" y="256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7" name="Rectangle 1539"/>
            <p:cNvSpPr>
              <a:spLocks noChangeArrowheads="1"/>
            </p:cNvSpPr>
            <p:nvPr/>
          </p:nvSpPr>
          <p:spPr bwMode="auto">
            <a:xfrm>
              <a:off x="2175" y="256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8" name="Rectangle 1540"/>
            <p:cNvSpPr>
              <a:spLocks noChangeArrowheads="1"/>
            </p:cNvSpPr>
            <p:nvPr/>
          </p:nvSpPr>
          <p:spPr bwMode="auto">
            <a:xfrm>
              <a:off x="390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29" name="Rectangle 1541"/>
            <p:cNvSpPr>
              <a:spLocks noChangeArrowheads="1"/>
            </p:cNvSpPr>
            <p:nvPr/>
          </p:nvSpPr>
          <p:spPr bwMode="auto">
            <a:xfrm>
              <a:off x="448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0" name="Rectangle 1542"/>
            <p:cNvSpPr>
              <a:spLocks noChangeArrowheads="1"/>
            </p:cNvSpPr>
            <p:nvPr/>
          </p:nvSpPr>
          <p:spPr bwMode="auto">
            <a:xfrm>
              <a:off x="505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1" name="Rectangle 1543"/>
            <p:cNvSpPr>
              <a:spLocks noChangeArrowheads="1"/>
            </p:cNvSpPr>
            <p:nvPr/>
          </p:nvSpPr>
          <p:spPr bwMode="auto">
            <a:xfrm>
              <a:off x="563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2" name="Rectangle 1544"/>
            <p:cNvSpPr>
              <a:spLocks noChangeArrowheads="1"/>
            </p:cNvSpPr>
            <p:nvPr/>
          </p:nvSpPr>
          <p:spPr bwMode="auto">
            <a:xfrm>
              <a:off x="620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3" name="Rectangle 1545"/>
            <p:cNvSpPr>
              <a:spLocks noChangeArrowheads="1"/>
            </p:cNvSpPr>
            <p:nvPr/>
          </p:nvSpPr>
          <p:spPr bwMode="auto">
            <a:xfrm>
              <a:off x="678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4" name="Rectangle 1546"/>
            <p:cNvSpPr>
              <a:spLocks noChangeArrowheads="1"/>
            </p:cNvSpPr>
            <p:nvPr/>
          </p:nvSpPr>
          <p:spPr bwMode="auto">
            <a:xfrm>
              <a:off x="736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5" name="Rectangle 1547"/>
            <p:cNvSpPr>
              <a:spLocks noChangeArrowheads="1"/>
            </p:cNvSpPr>
            <p:nvPr/>
          </p:nvSpPr>
          <p:spPr bwMode="auto">
            <a:xfrm>
              <a:off x="793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6" name="Rectangle 1548"/>
            <p:cNvSpPr>
              <a:spLocks noChangeArrowheads="1"/>
            </p:cNvSpPr>
            <p:nvPr/>
          </p:nvSpPr>
          <p:spPr bwMode="auto">
            <a:xfrm>
              <a:off x="851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7" name="Rectangle 1549"/>
            <p:cNvSpPr>
              <a:spLocks noChangeArrowheads="1"/>
            </p:cNvSpPr>
            <p:nvPr/>
          </p:nvSpPr>
          <p:spPr bwMode="auto">
            <a:xfrm>
              <a:off x="908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8" name="Rectangle 1550"/>
            <p:cNvSpPr>
              <a:spLocks noChangeArrowheads="1"/>
            </p:cNvSpPr>
            <p:nvPr/>
          </p:nvSpPr>
          <p:spPr bwMode="auto">
            <a:xfrm>
              <a:off x="966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39" name="Rectangle 1551"/>
            <p:cNvSpPr>
              <a:spLocks noChangeArrowheads="1"/>
            </p:cNvSpPr>
            <p:nvPr/>
          </p:nvSpPr>
          <p:spPr bwMode="auto">
            <a:xfrm>
              <a:off x="1024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0" name="Rectangle 1552"/>
            <p:cNvSpPr>
              <a:spLocks noChangeArrowheads="1"/>
            </p:cNvSpPr>
            <p:nvPr/>
          </p:nvSpPr>
          <p:spPr bwMode="auto">
            <a:xfrm>
              <a:off x="1081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1" name="Rectangle 1553"/>
            <p:cNvSpPr>
              <a:spLocks noChangeArrowheads="1"/>
            </p:cNvSpPr>
            <p:nvPr/>
          </p:nvSpPr>
          <p:spPr bwMode="auto">
            <a:xfrm>
              <a:off x="1139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2" name="Rectangle 1554"/>
            <p:cNvSpPr>
              <a:spLocks noChangeArrowheads="1"/>
            </p:cNvSpPr>
            <p:nvPr/>
          </p:nvSpPr>
          <p:spPr bwMode="auto">
            <a:xfrm>
              <a:off x="1196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3" name="Rectangle 1555"/>
            <p:cNvSpPr>
              <a:spLocks noChangeArrowheads="1"/>
            </p:cNvSpPr>
            <p:nvPr/>
          </p:nvSpPr>
          <p:spPr bwMode="auto">
            <a:xfrm>
              <a:off x="1254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4" name="Rectangle 1556"/>
            <p:cNvSpPr>
              <a:spLocks noChangeArrowheads="1"/>
            </p:cNvSpPr>
            <p:nvPr/>
          </p:nvSpPr>
          <p:spPr bwMode="auto">
            <a:xfrm>
              <a:off x="1312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5" name="Rectangle 1557"/>
            <p:cNvSpPr>
              <a:spLocks noChangeArrowheads="1"/>
            </p:cNvSpPr>
            <p:nvPr/>
          </p:nvSpPr>
          <p:spPr bwMode="auto">
            <a:xfrm>
              <a:off x="1369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6" name="Rectangle 1558"/>
            <p:cNvSpPr>
              <a:spLocks noChangeArrowheads="1"/>
            </p:cNvSpPr>
            <p:nvPr/>
          </p:nvSpPr>
          <p:spPr bwMode="auto">
            <a:xfrm>
              <a:off x="1427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7" name="Rectangle 1559"/>
            <p:cNvSpPr>
              <a:spLocks noChangeArrowheads="1"/>
            </p:cNvSpPr>
            <p:nvPr/>
          </p:nvSpPr>
          <p:spPr bwMode="auto">
            <a:xfrm>
              <a:off x="1484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8" name="Rectangle 1560"/>
            <p:cNvSpPr>
              <a:spLocks noChangeArrowheads="1"/>
            </p:cNvSpPr>
            <p:nvPr/>
          </p:nvSpPr>
          <p:spPr bwMode="auto">
            <a:xfrm>
              <a:off x="1542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49" name="Rectangle 1561"/>
            <p:cNvSpPr>
              <a:spLocks noChangeArrowheads="1"/>
            </p:cNvSpPr>
            <p:nvPr/>
          </p:nvSpPr>
          <p:spPr bwMode="auto">
            <a:xfrm>
              <a:off x="1599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0" name="Rectangle 1562"/>
            <p:cNvSpPr>
              <a:spLocks noChangeArrowheads="1"/>
            </p:cNvSpPr>
            <p:nvPr/>
          </p:nvSpPr>
          <p:spPr bwMode="auto">
            <a:xfrm>
              <a:off x="1657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1" name="Rectangle 1563"/>
            <p:cNvSpPr>
              <a:spLocks noChangeArrowheads="1"/>
            </p:cNvSpPr>
            <p:nvPr/>
          </p:nvSpPr>
          <p:spPr bwMode="auto">
            <a:xfrm>
              <a:off x="1715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2" name="Rectangle 1564"/>
            <p:cNvSpPr>
              <a:spLocks noChangeArrowheads="1"/>
            </p:cNvSpPr>
            <p:nvPr/>
          </p:nvSpPr>
          <p:spPr bwMode="auto">
            <a:xfrm>
              <a:off x="1772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3" name="Rectangle 1565"/>
            <p:cNvSpPr>
              <a:spLocks noChangeArrowheads="1"/>
            </p:cNvSpPr>
            <p:nvPr/>
          </p:nvSpPr>
          <p:spPr bwMode="auto">
            <a:xfrm>
              <a:off x="1830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4" name="Rectangle 1566"/>
            <p:cNvSpPr>
              <a:spLocks noChangeArrowheads="1"/>
            </p:cNvSpPr>
            <p:nvPr/>
          </p:nvSpPr>
          <p:spPr bwMode="auto">
            <a:xfrm>
              <a:off x="1887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5" name="Rectangle 1567"/>
            <p:cNvSpPr>
              <a:spLocks noChangeArrowheads="1"/>
            </p:cNvSpPr>
            <p:nvPr/>
          </p:nvSpPr>
          <p:spPr bwMode="auto">
            <a:xfrm>
              <a:off x="1945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6" name="Rectangle 1568"/>
            <p:cNvSpPr>
              <a:spLocks noChangeArrowheads="1"/>
            </p:cNvSpPr>
            <p:nvPr/>
          </p:nvSpPr>
          <p:spPr bwMode="auto">
            <a:xfrm>
              <a:off x="2003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7" name="Rectangle 1569"/>
            <p:cNvSpPr>
              <a:spLocks noChangeArrowheads="1"/>
            </p:cNvSpPr>
            <p:nvPr/>
          </p:nvSpPr>
          <p:spPr bwMode="auto">
            <a:xfrm>
              <a:off x="2060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8" name="Rectangle 1570"/>
            <p:cNvSpPr>
              <a:spLocks noChangeArrowheads="1"/>
            </p:cNvSpPr>
            <p:nvPr/>
          </p:nvSpPr>
          <p:spPr bwMode="auto">
            <a:xfrm>
              <a:off x="2118" y="262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59" name="Rectangle 1571"/>
            <p:cNvSpPr>
              <a:spLocks noChangeArrowheads="1"/>
            </p:cNvSpPr>
            <p:nvPr/>
          </p:nvSpPr>
          <p:spPr bwMode="auto">
            <a:xfrm>
              <a:off x="2175" y="262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0" name="Rectangle 1572"/>
            <p:cNvSpPr>
              <a:spLocks noChangeArrowheads="1"/>
            </p:cNvSpPr>
            <p:nvPr/>
          </p:nvSpPr>
          <p:spPr bwMode="auto">
            <a:xfrm>
              <a:off x="390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1" name="Rectangle 1573"/>
            <p:cNvSpPr>
              <a:spLocks noChangeArrowheads="1"/>
            </p:cNvSpPr>
            <p:nvPr/>
          </p:nvSpPr>
          <p:spPr bwMode="auto">
            <a:xfrm>
              <a:off x="448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2" name="Rectangle 1574"/>
            <p:cNvSpPr>
              <a:spLocks noChangeArrowheads="1"/>
            </p:cNvSpPr>
            <p:nvPr/>
          </p:nvSpPr>
          <p:spPr bwMode="auto">
            <a:xfrm>
              <a:off x="505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3" name="Rectangle 1575"/>
            <p:cNvSpPr>
              <a:spLocks noChangeArrowheads="1"/>
            </p:cNvSpPr>
            <p:nvPr/>
          </p:nvSpPr>
          <p:spPr bwMode="auto">
            <a:xfrm>
              <a:off x="563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4" name="Rectangle 1576"/>
            <p:cNvSpPr>
              <a:spLocks noChangeArrowheads="1"/>
            </p:cNvSpPr>
            <p:nvPr/>
          </p:nvSpPr>
          <p:spPr bwMode="auto">
            <a:xfrm>
              <a:off x="620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5" name="Rectangle 1577"/>
            <p:cNvSpPr>
              <a:spLocks noChangeArrowheads="1"/>
            </p:cNvSpPr>
            <p:nvPr/>
          </p:nvSpPr>
          <p:spPr bwMode="auto">
            <a:xfrm>
              <a:off x="678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6" name="Rectangle 1578"/>
            <p:cNvSpPr>
              <a:spLocks noChangeArrowheads="1"/>
            </p:cNvSpPr>
            <p:nvPr/>
          </p:nvSpPr>
          <p:spPr bwMode="auto">
            <a:xfrm>
              <a:off x="736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7" name="Rectangle 1579"/>
            <p:cNvSpPr>
              <a:spLocks noChangeArrowheads="1"/>
            </p:cNvSpPr>
            <p:nvPr/>
          </p:nvSpPr>
          <p:spPr bwMode="auto">
            <a:xfrm>
              <a:off x="793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8" name="Rectangle 1580"/>
            <p:cNvSpPr>
              <a:spLocks noChangeArrowheads="1"/>
            </p:cNvSpPr>
            <p:nvPr/>
          </p:nvSpPr>
          <p:spPr bwMode="auto">
            <a:xfrm>
              <a:off x="851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69" name="Rectangle 1581"/>
            <p:cNvSpPr>
              <a:spLocks noChangeArrowheads="1"/>
            </p:cNvSpPr>
            <p:nvPr/>
          </p:nvSpPr>
          <p:spPr bwMode="auto">
            <a:xfrm>
              <a:off x="908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0" name="Rectangle 1582"/>
            <p:cNvSpPr>
              <a:spLocks noChangeArrowheads="1"/>
            </p:cNvSpPr>
            <p:nvPr/>
          </p:nvSpPr>
          <p:spPr bwMode="auto">
            <a:xfrm>
              <a:off x="966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1" name="Rectangle 1583"/>
            <p:cNvSpPr>
              <a:spLocks noChangeArrowheads="1"/>
            </p:cNvSpPr>
            <p:nvPr/>
          </p:nvSpPr>
          <p:spPr bwMode="auto">
            <a:xfrm>
              <a:off x="1024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2" name="Rectangle 1584"/>
            <p:cNvSpPr>
              <a:spLocks noChangeArrowheads="1"/>
            </p:cNvSpPr>
            <p:nvPr/>
          </p:nvSpPr>
          <p:spPr bwMode="auto">
            <a:xfrm>
              <a:off x="1081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3" name="Rectangle 1585"/>
            <p:cNvSpPr>
              <a:spLocks noChangeArrowheads="1"/>
            </p:cNvSpPr>
            <p:nvPr/>
          </p:nvSpPr>
          <p:spPr bwMode="auto">
            <a:xfrm>
              <a:off x="1139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4" name="Rectangle 1586"/>
            <p:cNvSpPr>
              <a:spLocks noChangeArrowheads="1"/>
            </p:cNvSpPr>
            <p:nvPr/>
          </p:nvSpPr>
          <p:spPr bwMode="auto">
            <a:xfrm>
              <a:off x="1196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5" name="Rectangle 1587"/>
            <p:cNvSpPr>
              <a:spLocks noChangeArrowheads="1"/>
            </p:cNvSpPr>
            <p:nvPr/>
          </p:nvSpPr>
          <p:spPr bwMode="auto">
            <a:xfrm>
              <a:off x="1254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6" name="Rectangle 1588"/>
            <p:cNvSpPr>
              <a:spLocks noChangeArrowheads="1"/>
            </p:cNvSpPr>
            <p:nvPr/>
          </p:nvSpPr>
          <p:spPr bwMode="auto">
            <a:xfrm>
              <a:off x="1312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7" name="Rectangle 1589"/>
            <p:cNvSpPr>
              <a:spLocks noChangeArrowheads="1"/>
            </p:cNvSpPr>
            <p:nvPr/>
          </p:nvSpPr>
          <p:spPr bwMode="auto">
            <a:xfrm>
              <a:off x="1369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8" name="Rectangle 1590"/>
            <p:cNvSpPr>
              <a:spLocks noChangeArrowheads="1"/>
            </p:cNvSpPr>
            <p:nvPr/>
          </p:nvSpPr>
          <p:spPr bwMode="auto">
            <a:xfrm>
              <a:off x="1427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79" name="Rectangle 1591"/>
            <p:cNvSpPr>
              <a:spLocks noChangeArrowheads="1"/>
            </p:cNvSpPr>
            <p:nvPr/>
          </p:nvSpPr>
          <p:spPr bwMode="auto">
            <a:xfrm>
              <a:off x="1484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0" name="Rectangle 1592"/>
            <p:cNvSpPr>
              <a:spLocks noChangeArrowheads="1"/>
            </p:cNvSpPr>
            <p:nvPr/>
          </p:nvSpPr>
          <p:spPr bwMode="auto">
            <a:xfrm>
              <a:off x="1542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1" name="Rectangle 1593"/>
            <p:cNvSpPr>
              <a:spLocks noChangeArrowheads="1"/>
            </p:cNvSpPr>
            <p:nvPr/>
          </p:nvSpPr>
          <p:spPr bwMode="auto">
            <a:xfrm>
              <a:off x="1599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2" name="Rectangle 1594"/>
            <p:cNvSpPr>
              <a:spLocks noChangeArrowheads="1"/>
            </p:cNvSpPr>
            <p:nvPr/>
          </p:nvSpPr>
          <p:spPr bwMode="auto">
            <a:xfrm>
              <a:off x="1657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3" name="Rectangle 1595"/>
            <p:cNvSpPr>
              <a:spLocks noChangeArrowheads="1"/>
            </p:cNvSpPr>
            <p:nvPr/>
          </p:nvSpPr>
          <p:spPr bwMode="auto">
            <a:xfrm>
              <a:off x="1715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4" name="Rectangle 1596"/>
            <p:cNvSpPr>
              <a:spLocks noChangeArrowheads="1"/>
            </p:cNvSpPr>
            <p:nvPr/>
          </p:nvSpPr>
          <p:spPr bwMode="auto">
            <a:xfrm>
              <a:off x="1772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5" name="Rectangle 1597"/>
            <p:cNvSpPr>
              <a:spLocks noChangeArrowheads="1"/>
            </p:cNvSpPr>
            <p:nvPr/>
          </p:nvSpPr>
          <p:spPr bwMode="auto">
            <a:xfrm>
              <a:off x="1830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6" name="Rectangle 1598"/>
            <p:cNvSpPr>
              <a:spLocks noChangeArrowheads="1"/>
            </p:cNvSpPr>
            <p:nvPr/>
          </p:nvSpPr>
          <p:spPr bwMode="auto">
            <a:xfrm>
              <a:off x="1887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7" name="Rectangle 1599"/>
            <p:cNvSpPr>
              <a:spLocks noChangeArrowheads="1"/>
            </p:cNvSpPr>
            <p:nvPr/>
          </p:nvSpPr>
          <p:spPr bwMode="auto">
            <a:xfrm>
              <a:off x="1945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8" name="Rectangle 1600"/>
            <p:cNvSpPr>
              <a:spLocks noChangeArrowheads="1"/>
            </p:cNvSpPr>
            <p:nvPr/>
          </p:nvSpPr>
          <p:spPr bwMode="auto">
            <a:xfrm>
              <a:off x="2003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89" name="Rectangle 1601"/>
            <p:cNvSpPr>
              <a:spLocks noChangeArrowheads="1"/>
            </p:cNvSpPr>
            <p:nvPr/>
          </p:nvSpPr>
          <p:spPr bwMode="auto">
            <a:xfrm>
              <a:off x="2060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0" name="Rectangle 1602"/>
            <p:cNvSpPr>
              <a:spLocks noChangeArrowheads="1"/>
            </p:cNvSpPr>
            <p:nvPr/>
          </p:nvSpPr>
          <p:spPr bwMode="auto">
            <a:xfrm>
              <a:off x="2118" y="267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1" name="Rectangle 1603"/>
            <p:cNvSpPr>
              <a:spLocks noChangeArrowheads="1"/>
            </p:cNvSpPr>
            <p:nvPr/>
          </p:nvSpPr>
          <p:spPr bwMode="auto">
            <a:xfrm>
              <a:off x="2175" y="267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2" name="Rectangle 1604"/>
            <p:cNvSpPr>
              <a:spLocks noChangeArrowheads="1"/>
            </p:cNvSpPr>
            <p:nvPr/>
          </p:nvSpPr>
          <p:spPr bwMode="auto">
            <a:xfrm>
              <a:off x="390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3" name="Rectangle 1605"/>
            <p:cNvSpPr>
              <a:spLocks noChangeArrowheads="1"/>
            </p:cNvSpPr>
            <p:nvPr/>
          </p:nvSpPr>
          <p:spPr bwMode="auto">
            <a:xfrm>
              <a:off x="448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4" name="Rectangle 1606"/>
            <p:cNvSpPr>
              <a:spLocks noChangeArrowheads="1"/>
            </p:cNvSpPr>
            <p:nvPr/>
          </p:nvSpPr>
          <p:spPr bwMode="auto">
            <a:xfrm>
              <a:off x="505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5" name="Rectangle 1607"/>
            <p:cNvSpPr>
              <a:spLocks noChangeArrowheads="1"/>
            </p:cNvSpPr>
            <p:nvPr/>
          </p:nvSpPr>
          <p:spPr bwMode="auto">
            <a:xfrm>
              <a:off x="563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6" name="Rectangle 1608"/>
            <p:cNvSpPr>
              <a:spLocks noChangeArrowheads="1"/>
            </p:cNvSpPr>
            <p:nvPr/>
          </p:nvSpPr>
          <p:spPr bwMode="auto">
            <a:xfrm>
              <a:off x="620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7" name="Rectangle 1609"/>
            <p:cNvSpPr>
              <a:spLocks noChangeArrowheads="1"/>
            </p:cNvSpPr>
            <p:nvPr/>
          </p:nvSpPr>
          <p:spPr bwMode="auto">
            <a:xfrm>
              <a:off x="678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8" name="Rectangle 1610"/>
            <p:cNvSpPr>
              <a:spLocks noChangeArrowheads="1"/>
            </p:cNvSpPr>
            <p:nvPr/>
          </p:nvSpPr>
          <p:spPr bwMode="auto">
            <a:xfrm>
              <a:off x="736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899" name="Rectangle 1611"/>
            <p:cNvSpPr>
              <a:spLocks noChangeArrowheads="1"/>
            </p:cNvSpPr>
            <p:nvPr/>
          </p:nvSpPr>
          <p:spPr bwMode="auto">
            <a:xfrm>
              <a:off x="793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0" name="Rectangle 1612"/>
            <p:cNvSpPr>
              <a:spLocks noChangeArrowheads="1"/>
            </p:cNvSpPr>
            <p:nvPr/>
          </p:nvSpPr>
          <p:spPr bwMode="auto">
            <a:xfrm>
              <a:off x="851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1" name="Rectangle 1613"/>
            <p:cNvSpPr>
              <a:spLocks noChangeArrowheads="1"/>
            </p:cNvSpPr>
            <p:nvPr/>
          </p:nvSpPr>
          <p:spPr bwMode="auto">
            <a:xfrm>
              <a:off x="908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2" name="Rectangle 1614"/>
            <p:cNvSpPr>
              <a:spLocks noChangeArrowheads="1"/>
            </p:cNvSpPr>
            <p:nvPr/>
          </p:nvSpPr>
          <p:spPr bwMode="auto">
            <a:xfrm>
              <a:off x="966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3" name="Rectangle 1615"/>
            <p:cNvSpPr>
              <a:spLocks noChangeArrowheads="1"/>
            </p:cNvSpPr>
            <p:nvPr/>
          </p:nvSpPr>
          <p:spPr bwMode="auto">
            <a:xfrm>
              <a:off x="1024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4" name="Rectangle 1616"/>
            <p:cNvSpPr>
              <a:spLocks noChangeArrowheads="1"/>
            </p:cNvSpPr>
            <p:nvPr/>
          </p:nvSpPr>
          <p:spPr bwMode="auto">
            <a:xfrm>
              <a:off x="1081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5" name="Rectangle 1617"/>
            <p:cNvSpPr>
              <a:spLocks noChangeArrowheads="1"/>
            </p:cNvSpPr>
            <p:nvPr/>
          </p:nvSpPr>
          <p:spPr bwMode="auto">
            <a:xfrm>
              <a:off x="1139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6" name="Rectangle 1618"/>
            <p:cNvSpPr>
              <a:spLocks noChangeArrowheads="1"/>
            </p:cNvSpPr>
            <p:nvPr/>
          </p:nvSpPr>
          <p:spPr bwMode="auto">
            <a:xfrm>
              <a:off x="1196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7" name="Rectangle 1619"/>
            <p:cNvSpPr>
              <a:spLocks noChangeArrowheads="1"/>
            </p:cNvSpPr>
            <p:nvPr/>
          </p:nvSpPr>
          <p:spPr bwMode="auto">
            <a:xfrm>
              <a:off x="1254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8" name="Rectangle 1620"/>
            <p:cNvSpPr>
              <a:spLocks noChangeArrowheads="1"/>
            </p:cNvSpPr>
            <p:nvPr/>
          </p:nvSpPr>
          <p:spPr bwMode="auto">
            <a:xfrm>
              <a:off x="1312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09" name="Rectangle 1621"/>
            <p:cNvSpPr>
              <a:spLocks noChangeArrowheads="1"/>
            </p:cNvSpPr>
            <p:nvPr/>
          </p:nvSpPr>
          <p:spPr bwMode="auto">
            <a:xfrm>
              <a:off x="1369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0" name="Rectangle 1622"/>
            <p:cNvSpPr>
              <a:spLocks noChangeArrowheads="1"/>
            </p:cNvSpPr>
            <p:nvPr/>
          </p:nvSpPr>
          <p:spPr bwMode="auto">
            <a:xfrm>
              <a:off x="1427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1" name="Rectangle 1623"/>
            <p:cNvSpPr>
              <a:spLocks noChangeArrowheads="1"/>
            </p:cNvSpPr>
            <p:nvPr/>
          </p:nvSpPr>
          <p:spPr bwMode="auto">
            <a:xfrm>
              <a:off x="1484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2" name="Rectangle 1624"/>
            <p:cNvSpPr>
              <a:spLocks noChangeArrowheads="1"/>
            </p:cNvSpPr>
            <p:nvPr/>
          </p:nvSpPr>
          <p:spPr bwMode="auto">
            <a:xfrm>
              <a:off x="1542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3" name="Rectangle 1625"/>
            <p:cNvSpPr>
              <a:spLocks noChangeArrowheads="1"/>
            </p:cNvSpPr>
            <p:nvPr/>
          </p:nvSpPr>
          <p:spPr bwMode="auto">
            <a:xfrm>
              <a:off x="1599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4" name="Rectangle 1626"/>
            <p:cNvSpPr>
              <a:spLocks noChangeArrowheads="1"/>
            </p:cNvSpPr>
            <p:nvPr/>
          </p:nvSpPr>
          <p:spPr bwMode="auto">
            <a:xfrm>
              <a:off x="1657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5" name="Rectangle 1627"/>
            <p:cNvSpPr>
              <a:spLocks noChangeArrowheads="1"/>
            </p:cNvSpPr>
            <p:nvPr/>
          </p:nvSpPr>
          <p:spPr bwMode="auto">
            <a:xfrm>
              <a:off x="1715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6" name="Rectangle 1628"/>
            <p:cNvSpPr>
              <a:spLocks noChangeArrowheads="1"/>
            </p:cNvSpPr>
            <p:nvPr/>
          </p:nvSpPr>
          <p:spPr bwMode="auto">
            <a:xfrm>
              <a:off x="1772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7" name="Rectangle 1629"/>
            <p:cNvSpPr>
              <a:spLocks noChangeArrowheads="1"/>
            </p:cNvSpPr>
            <p:nvPr/>
          </p:nvSpPr>
          <p:spPr bwMode="auto">
            <a:xfrm>
              <a:off x="1830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8" name="Rectangle 1630"/>
            <p:cNvSpPr>
              <a:spLocks noChangeArrowheads="1"/>
            </p:cNvSpPr>
            <p:nvPr/>
          </p:nvSpPr>
          <p:spPr bwMode="auto">
            <a:xfrm>
              <a:off x="1887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19" name="Rectangle 1631"/>
            <p:cNvSpPr>
              <a:spLocks noChangeArrowheads="1"/>
            </p:cNvSpPr>
            <p:nvPr/>
          </p:nvSpPr>
          <p:spPr bwMode="auto">
            <a:xfrm>
              <a:off x="1945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0" name="Rectangle 1632"/>
            <p:cNvSpPr>
              <a:spLocks noChangeArrowheads="1"/>
            </p:cNvSpPr>
            <p:nvPr/>
          </p:nvSpPr>
          <p:spPr bwMode="auto">
            <a:xfrm>
              <a:off x="2003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1" name="Rectangle 1633"/>
            <p:cNvSpPr>
              <a:spLocks noChangeArrowheads="1"/>
            </p:cNvSpPr>
            <p:nvPr/>
          </p:nvSpPr>
          <p:spPr bwMode="auto">
            <a:xfrm>
              <a:off x="2060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2" name="Rectangle 1634"/>
            <p:cNvSpPr>
              <a:spLocks noChangeArrowheads="1"/>
            </p:cNvSpPr>
            <p:nvPr/>
          </p:nvSpPr>
          <p:spPr bwMode="auto">
            <a:xfrm>
              <a:off x="2118" y="2736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3" name="Rectangle 1635"/>
            <p:cNvSpPr>
              <a:spLocks noChangeArrowheads="1"/>
            </p:cNvSpPr>
            <p:nvPr/>
          </p:nvSpPr>
          <p:spPr bwMode="auto">
            <a:xfrm>
              <a:off x="2175" y="2736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4" name="Rectangle 1636"/>
            <p:cNvSpPr>
              <a:spLocks noChangeArrowheads="1"/>
            </p:cNvSpPr>
            <p:nvPr/>
          </p:nvSpPr>
          <p:spPr bwMode="auto">
            <a:xfrm>
              <a:off x="390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5" name="Rectangle 1637"/>
            <p:cNvSpPr>
              <a:spLocks noChangeArrowheads="1"/>
            </p:cNvSpPr>
            <p:nvPr/>
          </p:nvSpPr>
          <p:spPr bwMode="auto">
            <a:xfrm>
              <a:off x="448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6" name="Rectangle 1638"/>
            <p:cNvSpPr>
              <a:spLocks noChangeArrowheads="1"/>
            </p:cNvSpPr>
            <p:nvPr/>
          </p:nvSpPr>
          <p:spPr bwMode="auto">
            <a:xfrm>
              <a:off x="505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7" name="Rectangle 1639"/>
            <p:cNvSpPr>
              <a:spLocks noChangeArrowheads="1"/>
            </p:cNvSpPr>
            <p:nvPr/>
          </p:nvSpPr>
          <p:spPr bwMode="auto">
            <a:xfrm>
              <a:off x="563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8" name="Rectangle 1640"/>
            <p:cNvSpPr>
              <a:spLocks noChangeArrowheads="1"/>
            </p:cNvSpPr>
            <p:nvPr/>
          </p:nvSpPr>
          <p:spPr bwMode="auto">
            <a:xfrm>
              <a:off x="620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29" name="Rectangle 1641"/>
            <p:cNvSpPr>
              <a:spLocks noChangeArrowheads="1"/>
            </p:cNvSpPr>
            <p:nvPr/>
          </p:nvSpPr>
          <p:spPr bwMode="auto">
            <a:xfrm>
              <a:off x="678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0" name="Rectangle 1642"/>
            <p:cNvSpPr>
              <a:spLocks noChangeArrowheads="1"/>
            </p:cNvSpPr>
            <p:nvPr/>
          </p:nvSpPr>
          <p:spPr bwMode="auto">
            <a:xfrm>
              <a:off x="736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1" name="Rectangle 1643"/>
            <p:cNvSpPr>
              <a:spLocks noChangeArrowheads="1"/>
            </p:cNvSpPr>
            <p:nvPr/>
          </p:nvSpPr>
          <p:spPr bwMode="auto">
            <a:xfrm>
              <a:off x="793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2" name="Rectangle 1644"/>
            <p:cNvSpPr>
              <a:spLocks noChangeArrowheads="1"/>
            </p:cNvSpPr>
            <p:nvPr/>
          </p:nvSpPr>
          <p:spPr bwMode="auto">
            <a:xfrm>
              <a:off x="851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3" name="Rectangle 1645"/>
            <p:cNvSpPr>
              <a:spLocks noChangeArrowheads="1"/>
            </p:cNvSpPr>
            <p:nvPr/>
          </p:nvSpPr>
          <p:spPr bwMode="auto">
            <a:xfrm>
              <a:off x="908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4" name="Rectangle 1646"/>
            <p:cNvSpPr>
              <a:spLocks noChangeArrowheads="1"/>
            </p:cNvSpPr>
            <p:nvPr/>
          </p:nvSpPr>
          <p:spPr bwMode="auto">
            <a:xfrm>
              <a:off x="966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5" name="Rectangle 1647"/>
            <p:cNvSpPr>
              <a:spLocks noChangeArrowheads="1"/>
            </p:cNvSpPr>
            <p:nvPr/>
          </p:nvSpPr>
          <p:spPr bwMode="auto">
            <a:xfrm>
              <a:off x="1024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6" name="Rectangle 1648"/>
            <p:cNvSpPr>
              <a:spLocks noChangeArrowheads="1"/>
            </p:cNvSpPr>
            <p:nvPr/>
          </p:nvSpPr>
          <p:spPr bwMode="auto">
            <a:xfrm>
              <a:off x="1081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7" name="Rectangle 1649"/>
            <p:cNvSpPr>
              <a:spLocks noChangeArrowheads="1"/>
            </p:cNvSpPr>
            <p:nvPr/>
          </p:nvSpPr>
          <p:spPr bwMode="auto">
            <a:xfrm>
              <a:off x="1139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8" name="Rectangle 1650"/>
            <p:cNvSpPr>
              <a:spLocks noChangeArrowheads="1"/>
            </p:cNvSpPr>
            <p:nvPr/>
          </p:nvSpPr>
          <p:spPr bwMode="auto">
            <a:xfrm>
              <a:off x="1196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39" name="Rectangle 1651"/>
            <p:cNvSpPr>
              <a:spLocks noChangeArrowheads="1"/>
            </p:cNvSpPr>
            <p:nvPr/>
          </p:nvSpPr>
          <p:spPr bwMode="auto">
            <a:xfrm>
              <a:off x="1254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0" name="Rectangle 1652"/>
            <p:cNvSpPr>
              <a:spLocks noChangeArrowheads="1"/>
            </p:cNvSpPr>
            <p:nvPr/>
          </p:nvSpPr>
          <p:spPr bwMode="auto">
            <a:xfrm>
              <a:off x="1312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1" name="Rectangle 1653"/>
            <p:cNvSpPr>
              <a:spLocks noChangeArrowheads="1"/>
            </p:cNvSpPr>
            <p:nvPr/>
          </p:nvSpPr>
          <p:spPr bwMode="auto">
            <a:xfrm>
              <a:off x="1369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2" name="Rectangle 1654"/>
            <p:cNvSpPr>
              <a:spLocks noChangeArrowheads="1"/>
            </p:cNvSpPr>
            <p:nvPr/>
          </p:nvSpPr>
          <p:spPr bwMode="auto">
            <a:xfrm>
              <a:off x="1427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3" name="Rectangle 1655"/>
            <p:cNvSpPr>
              <a:spLocks noChangeArrowheads="1"/>
            </p:cNvSpPr>
            <p:nvPr/>
          </p:nvSpPr>
          <p:spPr bwMode="auto">
            <a:xfrm>
              <a:off x="1484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4" name="Rectangle 1656"/>
            <p:cNvSpPr>
              <a:spLocks noChangeArrowheads="1"/>
            </p:cNvSpPr>
            <p:nvPr/>
          </p:nvSpPr>
          <p:spPr bwMode="auto">
            <a:xfrm>
              <a:off x="1542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5" name="Rectangle 1657"/>
            <p:cNvSpPr>
              <a:spLocks noChangeArrowheads="1"/>
            </p:cNvSpPr>
            <p:nvPr/>
          </p:nvSpPr>
          <p:spPr bwMode="auto">
            <a:xfrm>
              <a:off x="1599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6" name="Rectangle 1658"/>
            <p:cNvSpPr>
              <a:spLocks noChangeArrowheads="1"/>
            </p:cNvSpPr>
            <p:nvPr/>
          </p:nvSpPr>
          <p:spPr bwMode="auto">
            <a:xfrm>
              <a:off x="1657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7" name="Rectangle 1659"/>
            <p:cNvSpPr>
              <a:spLocks noChangeArrowheads="1"/>
            </p:cNvSpPr>
            <p:nvPr/>
          </p:nvSpPr>
          <p:spPr bwMode="auto">
            <a:xfrm>
              <a:off x="1715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8" name="Rectangle 1660"/>
            <p:cNvSpPr>
              <a:spLocks noChangeArrowheads="1"/>
            </p:cNvSpPr>
            <p:nvPr/>
          </p:nvSpPr>
          <p:spPr bwMode="auto">
            <a:xfrm>
              <a:off x="1772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49" name="Rectangle 1661"/>
            <p:cNvSpPr>
              <a:spLocks noChangeArrowheads="1"/>
            </p:cNvSpPr>
            <p:nvPr/>
          </p:nvSpPr>
          <p:spPr bwMode="auto">
            <a:xfrm>
              <a:off x="1830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0" name="Rectangle 1662"/>
            <p:cNvSpPr>
              <a:spLocks noChangeArrowheads="1"/>
            </p:cNvSpPr>
            <p:nvPr/>
          </p:nvSpPr>
          <p:spPr bwMode="auto">
            <a:xfrm>
              <a:off x="1887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1" name="Rectangle 1663"/>
            <p:cNvSpPr>
              <a:spLocks noChangeArrowheads="1"/>
            </p:cNvSpPr>
            <p:nvPr/>
          </p:nvSpPr>
          <p:spPr bwMode="auto">
            <a:xfrm>
              <a:off x="1945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2" name="Rectangle 1664"/>
            <p:cNvSpPr>
              <a:spLocks noChangeArrowheads="1"/>
            </p:cNvSpPr>
            <p:nvPr/>
          </p:nvSpPr>
          <p:spPr bwMode="auto">
            <a:xfrm>
              <a:off x="2003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3" name="Rectangle 1665"/>
            <p:cNvSpPr>
              <a:spLocks noChangeArrowheads="1"/>
            </p:cNvSpPr>
            <p:nvPr/>
          </p:nvSpPr>
          <p:spPr bwMode="auto">
            <a:xfrm>
              <a:off x="2060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4" name="Rectangle 1666"/>
            <p:cNvSpPr>
              <a:spLocks noChangeArrowheads="1"/>
            </p:cNvSpPr>
            <p:nvPr/>
          </p:nvSpPr>
          <p:spPr bwMode="auto">
            <a:xfrm>
              <a:off x="2118" y="2793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5" name="Rectangle 1667"/>
            <p:cNvSpPr>
              <a:spLocks noChangeArrowheads="1"/>
            </p:cNvSpPr>
            <p:nvPr/>
          </p:nvSpPr>
          <p:spPr bwMode="auto">
            <a:xfrm>
              <a:off x="2175" y="2793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6" name="Rectangle 1668"/>
            <p:cNvSpPr>
              <a:spLocks noChangeArrowheads="1"/>
            </p:cNvSpPr>
            <p:nvPr/>
          </p:nvSpPr>
          <p:spPr bwMode="auto">
            <a:xfrm>
              <a:off x="390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7" name="Rectangle 1669"/>
            <p:cNvSpPr>
              <a:spLocks noChangeArrowheads="1"/>
            </p:cNvSpPr>
            <p:nvPr/>
          </p:nvSpPr>
          <p:spPr bwMode="auto">
            <a:xfrm>
              <a:off x="448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8" name="Rectangle 1670"/>
            <p:cNvSpPr>
              <a:spLocks noChangeArrowheads="1"/>
            </p:cNvSpPr>
            <p:nvPr/>
          </p:nvSpPr>
          <p:spPr bwMode="auto">
            <a:xfrm>
              <a:off x="505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59" name="Rectangle 1671"/>
            <p:cNvSpPr>
              <a:spLocks noChangeArrowheads="1"/>
            </p:cNvSpPr>
            <p:nvPr/>
          </p:nvSpPr>
          <p:spPr bwMode="auto">
            <a:xfrm>
              <a:off x="563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0" name="Rectangle 1672"/>
            <p:cNvSpPr>
              <a:spLocks noChangeArrowheads="1"/>
            </p:cNvSpPr>
            <p:nvPr/>
          </p:nvSpPr>
          <p:spPr bwMode="auto">
            <a:xfrm>
              <a:off x="620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1" name="Rectangle 1673"/>
            <p:cNvSpPr>
              <a:spLocks noChangeArrowheads="1"/>
            </p:cNvSpPr>
            <p:nvPr/>
          </p:nvSpPr>
          <p:spPr bwMode="auto">
            <a:xfrm>
              <a:off x="678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2" name="Rectangle 1674"/>
            <p:cNvSpPr>
              <a:spLocks noChangeArrowheads="1"/>
            </p:cNvSpPr>
            <p:nvPr/>
          </p:nvSpPr>
          <p:spPr bwMode="auto">
            <a:xfrm>
              <a:off x="736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3" name="Rectangle 1675"/>
            <p:cNvSpPr>
              <a:spLocks noChangeArrowheads="1"/>
            </p:cNvSpPr>
            <p:nvPr/>
          </p:nvSpPr>
          <p:spPr bwMode="auto">
            <a:xfrm>
              <a:off x="793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4" name="Rectangle 1676"/>
            <p:cNvSpPr>
              <a:spLocks noChangeArrowheads="1"/>
            </p:cNvSpPr>
            <p:nvPr/>
          </p:nvSpPr>
          <p:spPr bwMode="auto">
            <a:xfrm>
              <a:off x="851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5" name="Rectangle 1677"/>
            <p:cNvSpPr>
              <a:spLocks noChangeArrowheads="1"/>
            </p:cNvSpPr>
            <p:nvPr/>
          </p:nvSpPr>
          <p:spPr bwMode="auto">
            <a:xfrm>
              <a:off x="908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6" name="Rectangle 1678"/>
            <p:cNvSpPr>
              <a:spLocks noChangeArrowheads="1"/>
            </p:cNvSpPr>
            <p:nvPr/>
          </p:nvSpPr>
          <p:spPr bwMode="auto">
            <a:xfrm>
              <a:off x="966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7" name="Rectangle 1679"/>
            <p:cNvSpPr>
              <a:spLocks noChangeArrowheads="1"/>
            </p:cNvSpPr>
            <p:nvPr/>
          </p:nvSpPr>
          <p:spPr bwMode="auto">
            <a:xfrm>
              <a:off x="1024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8" name="Rectangle 1680"/>
            <p:cNvSpPr>
              <a:spLocks noChangeArrowheads="1"/>
            </p:cNvSpPr>
            <p:nvPr/>
          </p:nvSpPr>
          <p:spPr bwMode="auto">
            <a:xfrm>
              <a:off x="1081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69" name="Rectangle 1681"/>
            <p:cNvSpPr>
              <a:spLocks noChangeArrowheads="1"/>
            </p:cNvSpPr>
            <p:nvPr/>
          </p:nvSpPr>
          <p:spPr bwMode="auto">
            <a:xfrm>
              <a:off x="1139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0" name="Rectangle 1682"/>
            <p:cNvSpPr>
              <a:spLocks noChangeArrowheads="1"/>
            </p:cNvSpPr>
            <p:nvPr/>
          </p:nvSpPr>
          <p:spPr bwMode="auto">
            <a:xfrm>
              <a:off x="1196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1" name="Rectangle 1683"/>
            <p:cNvSpPr>
              <a:spLocks noChangeArrowheads="1"/>
            </p:cNvSpPr>
            <p:nvPr/>
          </p:nvSpPr>
          <p:spPr bwMode="auto">
            <a:xfrm>
              <a:off x="1254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2" name="Rectangle 1684"/>
            <p:cNvSpPr>
              <a:spLocks noChangeArrowheads="1"/>
            </p:cNvSpPr>
            <p:nvPr/>
          </p:nvSpPr>
          <p:spPr bwMode="auto">
            <a:xfrm>
              <a:off x="1312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3" name="Rectangle 1685"/>
            <p:cNvSpPr>
              <a:spLocks noChangeArrowheads="1"/>
            </p:cNvSpPr>
            <p:nvPr/>
          </p:nvSpPr>
          <p:spPr bwMode="auto">
            <a:xfrm>
              <a:off x="1369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4" name="Rectangle 1686"/>
            <p:cNvSpPr>
              <a:spLocks noChangeArrowheads="1"/>
            </p:cNvSpPr>
            <p:nvPr/>
          </p:nvSpPr>
          <p:spPr bwMode="auto">
            <a:xfrm>
              <a:off x="1427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5" name="Rectangle 1687"/>
            <p:cNvSpPr>
              <a:spLocks noChangeArrowheads="1"/>
            </p:cNvSpPr>
            <p:nvPr/>
          </p:nvSpPr>
          <p:spPr bwMode="auto">
            <a:xfrm>
              <a:off x="1484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6" name="Rectangle 1688"/>
            <p:cNvSpPr>
              <a:spLocks noChangeArrowheads="1"/>
            </p:cNvSpPr>
            <p:nvPr/>
          </p:nvSpPr>
          <p:spPr bwMode="auto">
            <a:xfrm>
              <a:off x="1542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7" name="Rectangle 1689"/>
            <p:cNvSpPr>
              <a:spLocks noChangeArrowheads="1"/>
            </p:cNvSpPr>
            <p:nvPr/>
          </p:nvSpPr>
          <p:spPr bwMode="auto">
            <a:xfrm>
              <a:off x="1599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8" name="Rectangle 1690"/>
            <p:cNvSpPr>
              <a:spLocks noChangeArrowheads="1"/>
            </p:cNvSpPr>
            <p:nvPr/>
          </p:nvSpPr>
          <p:spPr bwMode="auto">
            <a:xfrm>
              <a:off x="1657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79" name="Rectangle 1691"/>
            <p:cNvSpPr>
              <a:spLocks noChangeArrowheads="1"/>
            </p:cNvSpPr>
            <p:nvPr/>
          </p:nvSpPr>
          <p:spPr bwMode="auto">
            <a:xfrm>
              <a:off x="1715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0" name="Rectangle 1692"/>
            <p:cNvSpPr>
              <a:spLocks noChangeArrowheads="1"/>
            </p:cNvSpPr>
            <p:nvPr/>
          </p:nvSpPr>
          <p:spPr bwMode="auto">
            <a:xfrm>
              <a:off x="1772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1" name="Rectangle 1693"/>
            <p:cNvSpPr>
              <a:spLocks noChangeArrowheads="1"/>
            </p:cNvSpPr>
            <p:nvPr/>
          </p:nvSpPr>
          <p:spPr bwMode="auto">
            <a:xfrm>
              <a:off x="1830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2" name="Rectangle 1694"/>
            <p:cNvSpPr>
              <a:spLocks noChangeArrowheads="1"/>
            </p:cNvSpPr>
            <p:nvPr/>
          </p:nvSpPr>
          <p:spPr bwMode="auto">
            <a:xfrm>
              <a:off x="1887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3" name="Rectangle 1695"/>
            <p:cNvSpPr>
              <a:spLocks noChangeArrowheads="1"/>
            </p:cNvSpPr>
            <p:nvPr/>
          </p:nvSpPr>
          <p:spPr bwMode="auto">
            <a:xfrm>
              <a:off x="1945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4" name="Rectangle 1696"/>
            <p:cNvSpPr>
              <a:spLocks noChangeArrowheads="1"/>
            </p:cNvSpPr>
            <p:nvPr/>
          </p:nvSpPr>
          <p:spPr bwMode="auto">
            <a:xfrm>
              <a:off x="2003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5" name="Rectangle 1697"/>
            <p:cNvSpPr>
              <a:spLocks noChangeArrowheads="1"/>
            </p:cNvSpPr>
            <p:nvPr/>
          </p:nvSpPr>
          <p:spPr bwMode="auto">
            <a:xfrm>
              <a:off x="2060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6" name="Rectangle 1698"/>
            <p:cNvSpPr>
              <a:spLocks noChangeArrowheads="1"/>
            </p:cNvSpPr>
            <p:nvPr/>
          </p:nvSpPr>
          <p:spPr bwMode="auto">
            <a:xfrm>
              <a:off x="2118" y="2851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7" name="Rectangle 1699"/>
            <p:cNvSpPr>
              <a:spLocks noChangeArrowheads="1"/>
            </p:cNvSpPr>
            <p:nvPr/>
          </p:nvSpPr>
          <p:spPr bwMode="auto">
            <a:xfrm>
              <a:off x="2175" y="2851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8" name="Rectangle 1700"/>
            <p:cNvSpPr>
              <a:spLocks noChangeArrowheads="1"/>
            </p:cNvSpPr>
            <p:nvPr/>
          </p:nvSpPr>
          <p:spPr bwMode="auto">
            <a:xfrm>
              <a:off x="390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89" name="Rectangle 1701"/>
            <p:cNvSpPr>
              <a:spLocks noChangeArrowheads="1"/>
            </p:cNvSpPr>
            <p:nvPr/>
          </p:nvSpPr>
          <p:spPr bwMode="auto">
            <a:xfrm>
              <a:off x="448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0" name="Rectangle 1702"/>
            <p:cNvSpPr>
              <a:spLocks noChangeArrowheads="1"/>
            </p:cNvSpPr>
            <p:nvPr/>
          </p:nvSpPr>
          <p:spPr bwMode="auto">
            <a:xfrm>
              <a:off x="505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1" name="Rectangle 1703"/>
            <p:cNvSpPr>
              <a:spLocks noChangeArrowheads="1"/>
            </p:cNvSpPr>
            <p:nvPr/>
          </p:nvSpPr>
          <p:spPr bwMode="auto">
            <a:xfrm>
              <a:off x="563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2" name="Rectangle 1704"/>
            <p:cNvSpPr>
              <a:spLocks noChangeArrowheads="1"/>
            </p:cNvSpPr>
            <p:nvPr/>
          </p:nvSpPr>
          <p:spPr bwMode="auto">
            <a:xfrm>
              <a:off x="620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3" name="Rectangle 1705"/>
            <p:cNvSpPr>
              <a:spLocks noChangeArrowheads="1"/>
            </p:cNvSpPr>
            <p:nvPr/>
          </p:nvSpPr>
          <p:spPr bwMode="auto">
            <a:xfrm>
              <a:off x="678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4" name="Rectangle 1706"/>
            <p:cNvSpPr>
              <a:spLocks noChangeArrowheads="1"/>
            </p:cNvSpPr>
            <p:nvPr/>
          </p:nvSpPr>
          <p:spPr bwMode="auto">
            <a:xfrm>
              <a:off x="736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5" name="Rectangle 1707"/>
            <p:cNvSpPr>
              <a:spLocks noChangeArrowheads="1"/>
            </p:cNvSpPr>
            <p:nvPr/>
          </p:nvSpPr>
          <p:spPr bwMode="auto">
            <a:xfrm>
              <a:off x="793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6" name="Rectangle 1708"/>
            <p:cNvSpPr>
              <a:spLocks noChangeArrowheads="1"/>
            </p:cNvSpPr>
            <p:nvPr/>
          </p:nvSpPr>
          <p:spPr bwMode="auto">
            <a:xfrm>
              <a:off x="851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7" name="Rectangle 1709"/>
            <p:cNvSpPr>
              <a:spLocks noChangeArrowheads="1"/>
            </p:cNvSpPr>
            <p:nvPr/>
          </p:nvSpPr>
          <p:spPr bwMode="auto">
            <a:xfrm>
              <a:off x="908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8" name="Rectangle 1710"/>
            <p:cNvSpPr>
              <a:spLocks noChangeArrowheads="1"/>
            </p:cNvSpPr>
            <p:nvPr/>
          </p:nvSpPr>
          <p:spPr bwMode="auto">
            <a:xfrm>
              <a:off x="966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1999" name="Rectangle 1711"/>
            <p:cNvSpPr>
              <a:spLocks noChangeArrowheads="1"/>
            </p:cNvSpPr>
            <p:nvPr/>
          </p:nvSpPr>
          <p:spPr bwMode="auto">
            <a:xfrm>
              <a:off x="1024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0" name="Rectangle 1712"/>
            <p:cNvSpPr>
              <a:spLocks noChangeArrowheads="1"/>
            </p:cNvSpPr>
            <p:nvPr/>
          </p:nvSpPr>
          <p:spPr bwMode="auto">
            <a:xfrm>
              <a:off x="1081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1" name="Rectangle 1713"/>
            <p:cNvSpPr>
              <a:spLocks noChangeArrowheads="1"/>
            </p:cNvSpPr>
            <p:nvPr/>
          </p:nvSpPr>
          <p:spPr bwMode="auto">
            <a:xfrm>
              <a:off x="1139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2" name="Rectangle 1714"/>
            <p:cNvSpPr>
              <a:spLocks noChangeArrowheads="1"/>
            </p:cNvSpPr>
            <p:nvPr/>
          </p:nvSpPr>
          <p:spPr bwMode="auto">
            <a:xfrm>
              <a:off x="1196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3" name="Rectangle 1715"/>
            <p:cNvSpPr>
              <a:spLocks noChangeArrowheads="1"/>
            </p:cNvSpPr>
            <p:nvPr/>
          </p:nvSpPr>
          <p:spPr bwMode="auto">
            <a:xfrm>
              <a:off x="1254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4" name="Rectangle 1716"/>
            <p:cNvSpPr>
              <a:spLocks noChangeArrowheads="1"/>
            </p:cNvSpPr>
            <p:nvPr/>
          </p:nvSpPr>
          <p:spPr bwMode="auto">
            <a:xfrm>
              <a:off x="1312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5" name="Rectangle 1717"/>
            <p:cNvSpPr>
              <a:spLocks noChangeArrowheads="1"/>
            </p:cNvSpPr>
            <p:nvPr/>
          </p:nvSpPr>
          <p:spPr bwMode="auto">
            <a:xfrm>
              <a:off x="1369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6" name="Rectangle 1718"/>
            <p:cNvSpPr>
              <a:spLocks noChangeArrowheads="1"/>
            </p:cNvSpPr>
            <p:nvPr/>
          </p:nvSpPr>
          <p:spPr bwMode="auto">
            <a:xfrm>
              <a:off x="1427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7" name="Rectangle 1719"/>
            <p:cNvSpPr>
              <a:spLocks noChangeArrowheads="1"/>
            </p:cNvSpPr>
            <p:nvPr/>
          </p:nvSpPr>
          <p:spPr bwMode="auto">
            <a:xfrm>
              <a:off x="1484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8" name="Rectangle 1720"/>
            <p:cNvSpPr>
              <a:spLocks noChangeArrowheads="1"/>
            </p:cNvSpPr>
            <p:nvPr/>
          </p:nvSpPr>
          <p:spPr bwMode="auto">
            <a:xfrm>
              <a:off x="1542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09" name="Rectangle 1721"/>
            <p:cNvSpPr>
              <a:spLocks noChangeArrowheads="1"/>
            </p:cNvSpPr>
            <p:nvPr/>
          </p:nvSpPr>
          <p:spPr bwMode="auto">
            <a:xfrm>
              <a:off x="1599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0" name="Rectangle 1722"/>
            <p:cNvSpPr>
              <a:spLocks noChangeArrowheads="1"/>
            </p:cNvSpPr>
            <p:nvPr/>
          </p:nvSpPr>
          <p:spPr bwMode="auto">
            <a:xfrm>
              <a:off x="1657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1" name="Rectangle 1723"/>
            <p:cNvSpPr>
              <a:spLocks noChangeArrowheads="1"/>
            </p:cNvSpPr>
            <p:nvPr/>
          </p:nvSpPr>
          <p:spPr bwMode="auto">
            <a:xfrm>
              <a:off x="1715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2" name="Rectangle 1724"/>
            <p:cNvSpPr>
              <a:spLocks noChangeArrowheads="1"/>
            </p:cNvSpPr>
            <p:nvPr/>
          </p:nvSpPr>
          <p:spPr bwMode="auto">
            <a:xfrm>
              <a:off x="1772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3" name="Rectangle 1725"/>
            <p:cNvSpPr>
              <a:spLocks noChangeArrowheads="1"/>
            </p:cNvSpPr>
            <p:nvPr/>
          </p:nvSpPr>
          <p:spPr bwMode="auto">
            <a:xfrm>
              <a:off x="1830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4" name="Rectangle 1726"/>
            <p:cNvSpPr>
              <a:spLocks noChangeArrowheads="1"/>
            </p:cNvSpPr>
            <p:nvPr/>
          </p:nvSpPr>
          <p:spPr bwMode="auto">
            <a:xfrm>
              <a:off x="1887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5" name="Rectangle 1727"/>
            <p:cNvSpPr>
              <a:spLocks noChangeArrowheads="1"/>
            </p:cNvSpPr>
            <p:nvPr/>
          </p:nvSpPr>
          <p:spPr bwMode="auto">
            <a:xfrm>
              <a:off x="1945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6" name="Rectangle 1728"/>
            <p:cNvSpPr>
              <a:spLocks noChangeArrowheads="1"/>
            </p:cNvSpPr>
            <p:nvPr/>
          </p:nvSpPr>
          <p:spPr bwMode="auto">
            <a:xfrm>
              <a:off x="2003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7" name="Rectangle 1729"/>
            <p:cNvSpPr>
              <a:spLocks noChangeArrowheads="1"/>
            </p:cNvSpPr>
            <p:nvPr/>
          </p:nvSpPr>
          <p:spPr bwMode="auto">
            <a:xfrm>
              <a:off x="2060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8" name="Rectangle 1730"/>
            <p:cNvSpPr>
              <a:spLocks noChangeArrowheads="1"/>
            </p:cNvSpPr>
            <p:nvPr/>
          </p:nvSpPr>
          <p:spPr bwMode="auto">
            <a:xfrm>
              <a:off x="2118" y="2908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19" name="Rectangle 1731"/>
            <p:cNvSpPr>
              <a:spLocks noChangeArrowheads="1"/>
            </p:cNvSpPr>
            <p:nvPr/>
          </p:nvSpPr>
          <p:spPr bwMode="auto">
            <a:xfrm>
              <a:off x="2175" y="2908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0" name="Rectangle 1732"/>
            <p:cNvSpPr>
              <a:spLocks noChangeArrowheads="1"/>
            </p:cNvSpPr>
            <p:nvPr/>
          </p:nvSpPr>
          <p:spPr bwMode="auto">
            <a:xfrm>
              <a:off x="390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1" name="Rectangle 1733"/>
            <p:cNvSpPr>
              <a:spLocks noChangeArrowheads="1"/>
            </p:cNvSpPr>
            <p:nvPr/>
          </p:nvSpPr>
          <p:spPr bwMode="auto">
            <a:xfrm>
              <a:off x="448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2" name="Rectangle 1734"/>
            <p:cNvSpPr>
              <a:spLocks noChangeArrowheads="1"/>
            </p:cNvSpPr>
            <p:nvPr/>
          </p:nvSpPr>
          <p:spPr bwMode="auto">
            <a:xfrm>
              <a:off x="505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3" name="Rectangle 1735"/>
            <p:cNvSpPr>
              <a:spLocks noChangeArrowheads="1"/>
            </p:cNvSpPr>
            <p:nvPr/>
          </p:nvSpPr>
          <p:spPr bwMode="auto">
            <a:xfrm>
              <a:off x="563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4" name="Rectangle 1736"/>
            <p:cNvSpPr>
              <a:spLocks noChangeArrowheads="1"/>
            </p:cNvSpPr>
            <p:nvPr/>
          </p:nvSpPr>
          <p:spPr bwMode="auto">
            <a:xfrm>
              <a:off x="620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5" name="Rectangle 1737"/>
            <p:cNvSpPr>
              <a:spLocks noChangeArrowheads="1"/>
            </p:cNvSpPr>
            <p:nvPr/>
          </p:nvSpPr>
          <p:spPr bwMode="auto">
            <a:xfrm>
              <a:off x="678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6" name="Rectangle 1738"/>
            <p:cNvSpPr>
              <a:spLocks noChangeArrowheads="1"/>
            </p:cNvSpPr>
            <p:nvPr/>
          </p:nvSpPr>
          <p:spPr bwMode="auto">
            <a:xfrm>
              <a:off x="736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7" name="Rectangle 1739"/>
            <p:cNvSpPr>
              <a:spLocks noChangeArrowheads="1"/>
            </p:cNvSpPr>
            <p:nvPr/>
          </p:nvSpPr>
          <p:spPr bwMode="auto">
            <a:xfrm>
              <a:off x="793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8" name="Rectangle 1740"/>
            <p:cNvSpPr>
              <a:spLocks noChangeArrowheads="1"/>
            </p:cNvSpPr>
            <p:nvPr/>
          </p:nvSpPr>
          <p:spPr bwMode="auto">
            <a:xfrm>
              <a:off x="851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29" name="Rectangle 1741"/>
            <p:cNvSpPr>
              <a:spLocks noChangeArrowheads="1"/>
            </p:cNvSpPr>
            <p:nvPr/>
          </p:nvSpPr>
          <p:spPr bwMode="auto">
            <a:xfrm>
              <a:off x="908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0" name="Rectangle 1742"/>
            <p:cNvSpPr>
              <a:spLocks noChangeArrowheads="1"/>
            </p:cNvSpPr>
            <p:nvPr/>
          </p:nvSpPr>
          <p:spPr bwMode="auto">
            <a:xfrm>
              <a:off x="966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1" name="Rectangle 1743"/>
            <p:cNvSpPr>
              <a:spLocks noChangeArrowheads="1"/>
            </p:cNvSpPr>
            <p:nvPr/>
          </p:nvSpPr>
          <p:spPr bwMode="auto">
            <a:xfrm>
              <a:off x="1024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2" name="Rectangle 1744"/>
            <p:cNvSpPr>
              <a:spLocks noChangeArrowheads="1"/>
            </p:cNvSpPr>
            <p:nvPr/>
          </p:nvSpPr>
          <p:spPr bwMode="auto">
            <a:xfrm>
              <a:off x="1081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3" name="Rectangle 1745"/>
            <p:cNvSpPr>
              <a:spLocks noChangeArrowheads="1"/>
            </p:cNvSpPr>
            <p:nvPr/>
          </p:nvSpPr>
          <p:spPr bwMode="auto">
            <a:xfrm>
              <a:off x="1139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4" name="Rectangle 1746"/>
            <p:cNvSpPr>
              <a:spLocks noChangeArrowheads="1"/>
            </p:cNvSpPr>
            <p:nvPr/>
          </p:nvSpPr>
          <p:spPr bwMode="auto">
            <a:xfrm>
              <a:off x="1196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5" name="Rectangle 1747"/>
            <p:cNvSpPr>
              <a:spLocks noChangeArrowheads="1"/>
            </p:cNvSpPr>
            <p:nvPr/>
          </p:nvSpPr>
          <p:spPr bwMode="auto">
            <a:xfrm>
              <a:off x="1254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6" name="Rectangle 1748"/>
            <p:cNvSpPr>
              <a:spLocks noChangeArrowheads="1"/>
            </p:cNvSpPr>
            <p:nvPr/>
          </p:nvSpPr>
          <p:spPr bwMode="auto">
            <a:xfrm>
              <a:off x="1312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7" name="Rectangle 1749"/>
            <p:cNvSpPr>
              <a:spLocks noChangeArrowheads="1"/>
            </p:cNvSpPr>
            <p:nvPr/>
          </p:nvSpPr>
          <p:spPr bwMode="auto">
            <a:xfrm>
              <a:off x="1369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8" name="Rectangle 1750"/>
            <p:cNvSpPr>
              <a:spLocks noChangeArrowheads="1"/>
            </p:cNvSpPr>
            <p:nvPr/>
          </p:nvSpPr>
          <p:spPr bwMode="auto">
            <a:xfrm>
              <a:off x="1427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39" name="Rectangle 1751"/>
            <p:cNvSpPr>
              <a:spLocks noChangeArrowheads="1"/>
            </p:cNvSpPr>
            <p:nvPr/>
          </p:nvSpPr>
          <p:spPr bwMode="auto">
            <a:xfrm>
              <a:off x="1484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0" name="Rectangle 1752"/>
            <p:cNvSpPr>
              <a:spLocks noChangeArrowheads="1"/>
            </p:cNvSpPr>
            <p:nvPr/>
          </p:nvSpPr>
          <p:spPr bwMode="auto">
            <a:xfrm>
              <a:off x="1542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1" name="Rectangle 1753"/>
            <p:cNvSpPr>
              <a:spLocks noChangeArrowheads="1"/>
            </p:cNvSpPr>
            <p:nvPr/>
          </p:nvSpPr>
          <p:spPr bwMode="auto">
            <a:xfrm>
              <a:off x="1599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2" name="Rectangle 1754"/>
            <p:cNvSpPr>
              <a:spLocks noChangeArrowheads="1"/>
            </p:cNvSpPr>
            <p:nvPr/>
          </p:nvSpPr>
          <p:spPr bwMode="auto">
            <a:xfrm>
              <a:off x="1657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3" name="Rectangle 1755"/>
            <p:cNvSpPr>
              <a:spLocks noChangeArrowheads="1"/>
            </p:cNvSpPr>
            <p:nvPr/>
          </p:nvSpPr>
          <p:spPr bwMode="auto">
            <a:xfrm>
              <a:off x="1715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4" name="Rectangle 1756"/>
            <p:cNvSpPr>
              <a:spLocks noChangeArrowheads="1"/>
            </p:cNvSpPr>
            <p:nvPr/>
          </p:nvSpPr>
          <p:spPr bwMode="auto">
            <a:xfrm>
              <a:off x="1772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5" name="Rectangle 1757"/>
            <p:cNvSpPr>
              <a:spLocks noChangeArrowheads="1"/>
            </p:cNvSpPr>
            <p:nvPr/>
          </p:nvSpPr>
          <p:spPr bwMode="auto">
            <a:xfrm>
              <a:off x="1830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6" name="Rectangle 1758"/>
            <p:cNvSpPr>
              <a:spLocks noChangeArrowheads="1"/>
            </p:cNvSpPr>
            <p:nvPr/>
          </p:nvSpPr>
          <p:spPr bwMode="auto">
            <a:xfrm>
              <a:off x="1887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7" name="Rectangle 1759"/>
            <p:cNvSpPr>
              <a:spLocks noChangeArrowheads="1"/>
            </p:cNvSpPr>
            <p:nvPr/>
          </p:nvSpPr>
          <p:spPr bwMode="auto">
            <a:xfrm>
              <a:off x="1945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8" name="Rectangle 1760"/>
            <p:cNvSpPr>
              <a:spLocks noChangeArrowheads="1"/>
            </p:cNvSpPr>
            <p:nvPr/>
          </p:nvSpPr>
          <p:spPr bwMode="auto">
            <a:xfrm>
              <a:off x="2003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49" name="Rectangle 1761"/>
            <p:cNvSpPr>
              <a:spLocks noChangeArrowheads="1"/>
            </p:cNvSpPr>
            <p:nvPr/>
          </p:nvSpPr>
          <p:spPr bwMode="auto">
            <a:xfrm>
              <a:off x="2060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0" name="Rectangle 1762"/>
            <p:cNvSpPr>
              <a:spLocks noChangeArrowheads="1"/>
            </p:cNvSpPr>
            <p:nvPr/>
          </p:nvSpPr>
          <p:spPr bwMode="auto">
            <a:xfrm>
              <a:off x="2118" y="296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1" name="Rectangle 1763"/>
            <p:cNvSpPr>
              <a:spLocks noChangeArrowheads="1"/>
            </p:cNvSpPr>
            <p:nvPr/>
          </p:nvSpPr>
          <p:spPr bwMode="auto">
            <a:xfrm>
              <a:off x="2175" y="296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2" name="Rectangle 1764"/>
            <p:cNvSpPr>
              <a:spLocks noChangeArrowheads="1"/>
            </p:cNvSpPr>
            <p:nvPr/>
          </p:nvSpPr>
          <p:spPr bwMode="auto">
            <a:xfrm>
              <a:off x="390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3" name="Rectangle 1765"/>
            <p:cNvSpPr>
              <a:spLocks noChangeArrowheads="1"/>
            </p:cNvSpPr>
            <p:nvPr/>
          </p:nvSpPr>
          <p:spPr bwMode="auto">
            <a:xfrm>
              <a:off x="448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4" name="Rectangle 1766"/>
            <p:cNvSpPr>
              <a:spLocks noChangeArrowheads="1"/>
            </p:cNvSpPr>
            <p:nvPr/>
          </p:nvSpPr>
          <p:spPr bwMode="auto">
            <a:xfrm>
              <a:off x="505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5" name="Rectangle 1767"/>
            <p:cNvSpPr>
              <a:spLocks noChangeArrowheads="1"/>
            </p:cNvSpPr>
            <p:nvPr/>
          </p:nvSpPr>
          <p:spPr bwMode="auto">
            <a:xfrm>
              <a:off x="563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6" name="Rectangle 1768"/>
            <p:cNvSpPr>
              <a:spLocks noChangeArrowheads="1"/>
            </p:cNvSpPr>
            <p:nvPr/>
          </p:nvSpPr>
          <p:spPr bwMode="auto">
            <a:xfrm>
              <a:off x="620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7" name="Rectangle 1769"/>
            <p:cNvSpPr>
              <a:spLocks noChangeArrowheads="1"/>
            </p:cNvSpPr>
            <p:nvPr/>
          </p:nvSpPr>
          <p:spPr bwMode="auto">
            <a:xfrm>
              <a:off x="678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8" name="Rectangle 1770"/>
            <p:cNvSpPr>
              <a:spLocks noChangeArrowheads="1"/>
            </p:cNvSpPr>
            <p:nvPr/>
          </p:nvSpPr>
          <p:spPr bwMode="auto">
            <a:xfrm>
              <a:off x="736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59" name="Rectangle 1771"/>
            <p:cNvSpPr>
              <a:spLocks noChangeArrowheads="1"/>
            </p:cNvSpPr>
            <p:nvPr/>
          </p:nvSpPr>
          <p:spPr bwMode="auto">
            <a:xfrm>
              <a:off x="793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0" name="Rectangle 1772"/>
            <p:cNvSpPr>
              <a:spLocks noChangeArrowheads="1"/>
            </p:cNvSpPr>
            <p:nvPr/>
          </p:nvSpPr>
          <p:spPr bwMode="auto">
            <a:xfrm>
              <a:off x="851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1" name="Rectangle 1773"/>
            <p:cNvSpPr>
              <a:spLocks noChangeArrowheads="1"/>
            </p:cNvSpPr>
            <p:nvPr/>
          </p:nvSpPr>
          <p:spPr bwMode="auto">
            <a:xfrm>
              <a:off x="908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2" name="Rectangle 1774"/>
            <p:cNvSpPr>
              <a:spLocks noChangeArrowheads="1"/>
            </p:cNvSpPr>
            <p:nvPr/>
          </p:nvSpPr>
          <p:spPr bwMode="auto">
            <a:xfrm>
              <a:off x="966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3" name="Rectangle 1775"/>
            <p:cNvSpPr>
              <a:spLocks noChangeArrowheads="1"/>
            </p:cNvSpPr>
            <p:nvPr/>
          </p:nvSpPr>
          <p:spPr bwMode="auto">
            <a:xfrm>
              <a:off x="1024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4" name="Rectangle 1776"/>
            <p:cNvSpPr>
              <a:spLocks noChangeArrowheads="1"/>
            </p:cNvSpPr>
            <p:nvPr/>
          </p:nvSpPr>
          <p:spPr bwMode="auto">
            <a:xfrm>
              <a:off x="1081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5" name="Rectangle 1777"/>
            <p:cNvSpPr>
              <a:spLocks noChangeArrowheads="1"/>
            </p:cNvSpPr>
            <p:nvPr/>
          </p:nvSpPr>
          <p:spPr bwMode="auto">
            <a:xfrm>
              <a:off x="1139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6" name="Rectangle 1778"/>
            <p:cNvSpPr>
              <a:spLocks noChangeArrowheads="1"/>
            </p:cNvSpPr>
            <p:nvPr/>
          </p:nvSpPr>
          <p:spPr bwMode="auto">
            <a:xfrm>
              <a:off x="1196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7" name="Rectangle 1779"/>
            <p:cNvSpPr>
              <a:spLocks noChangeArrowheads="1"/>
            </p:cNvSpPr>
            <p:nvPr/>
          </p:nvSpPr>
          <p:spPr bwMode="auto">
            <a:xfrm>
              <a:off x="1254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8" name="Rectangle 1780"/>
            <p:cNvSpPr>
              <a:spLocks noChangeArrowheads="1"/>
            </p:cNvSpPr>
            <p:nvPr/>
          </p:nvSpPr>
          <p:spPr bwMode="auto">
            <a:xfrm>
              <a:off x="1312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69" name="Rectangle 1781"/>
            <p:cNvSpPr>
              <a:spLocks noChangeArrowheads="1"/>
            </p:cNvSpPr>
            <p:nvPr/>
          </p:nvSpPr>
          <p:spPr bwMode="auto">
            <a:xfrm>
              <a:off x="1369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0" name="Rectangle 1782"/>
            <p:cNvSpPr>
              <a:spLocks noChangeArrowheads="1"/>
            </p:cNvSpPr>
            <p:nvPr/>
          </p:nvSpPr>
          <p:spPr bwMode="auto">
            <a:xfrm>
              <a:off x="1427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1" name="Rectangle 1783"/>
            <p:cNvSpPr>
              <a:spLocks noChangeArrowheads="1"/>
            </p:cNvSpPr>
            <p:nvPr/>
          </p:nvSpPr>
          <p:spPr bwMode="auto">
            <a:xfrm>
              <a:off x="1484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2" name="Rectangle 1784"/>
            <p:cNvSpPr>
              <a:spLocks noChangeArrowheads="1"/>
            </p:cNvSpPr>
            <p:nvPr/>
          </p:nvSpPr>
          <p:spPr bwMode="auto">
            <a:xfrm>
              <a:off x="1542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3" name="Rectangle 1785"/>
            <p:cNvSpPr>
              <a:spLocks noChangeArrowheads="1"/>
            </p:cNvSpPr>
            <p:nvPr/>
          </p:nvSpPr>
          <p:spPr bwMode="auto">
            <a:xfrm>
              <a:off x="1599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4" name="Rectangle 1786"/>
            <p:cNvSpPr>
              <a:spLocks noChangeArrowheads="1"/>
            </p:cNvSpPr>
            <p:nvPr/>
          </p:nvSpPr>
          <p:spPr bwMode="auto">
            <a:xfrm>
              <a:off x="1657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5" name="Rectangle 1787"/>
            <p:cNvSpPr>
              <a:spLocks noChangeArrowheads="1"/>
            </p:cNvSpPr>
            <p:nvPr/>
          </p:nvSpPr>
          <p:spPr bwMode="auto">
            <a:xfrm>
              <a:off x="1715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6" name="Rectangle 1788"/>
            <p:cNvSpPr>
              <a:spLocks noChangeArrowheads="1"/>
            </p:cNvSpPr>
            <p:nvPr/>
          </p:nvSpPr>
          <p:spPr bwMode="auto">
            <a:xfrm>
              <a:off x="1772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7" name="Rectangle 1789"/>
            <p:cNvSpPr>
              <a:spLocks noChangeArrowheads="1"/>
            </p:cNvSpPr>
            <p:nvPr/>
          </p:nvSpPr>
          <p:spPr bwMode="auto">
            <a:xfrm>
              <a:off x="1830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8" name="Rectangle 1790"/>
            <p:cNvSpPr>
              <a:spLocks noChangeArrowheads="1"/>
            </p:cNvSpPr>
            <p:nvPr/>
          </p:nvSpPr>
          <p:spPr bwMode="auto">
            <a:xfrm>
              <a:off x="1887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79" name="Rectangle 1791"/>
            <p:cNvSpPr>
              <a:spLocks noChangeArrowheads="1"/>
            </p:cNvSpPr>
            <p:nvPr/>
          </p:nvSpPr>
          <p:spPr bwMode="auto">
            <a:xfrm>
              <a:off x="1945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0" name="Rectangle 1792"/>
            <p:cNvSpPr>
              <a:spLocks noChangeArrowheads="1"/>
            </p:cNvSpPr>
            <p:nvPr/>
          </p:nvSpPr>
          <p:spPr bwMode="auto">
            <a:xfrm>
              <a:off x="2003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1" name="Rectangle 1793"/>
            <p:cNvSpPr>
              <a:spLocks noChangeArrowheads="1"/>
            </p:cNvSpPr>
            <p:nvPr/>
          </p:nvSpPr>
          <p:spPr bwMode="auto">
            <a:xfrm>
              <a:off x="2060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2" name="Rectangle 1794"/>
            <p:cNvSpPr>
              <a:spLocks noChangeArrowheads="1"/>
            </p:cNvSpPr>
            <p:nvPr/>
          </p:nvSpPr>
          <p:spPr bwMode="auto">
            <a:xfrm>
              <a:off x="2118" y="3024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3" name="Rectangle 1795"/>
            <p:cNvSpPr>
              <a:spLocks noChangeArrowheads="1"/>
            </p:cNvSpPr>
            <p:nvPr/>
          </p:nvSpPr>
          <p:spPr bwMode="auto">
            <a:xfrm>
              <a:off x="2175" y="3024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4" name="Rectangle 1796"/>
            <p:cNvSpPr>
              <a:spLocks noChangeArrowheads="1"/>
            </p:cNvSpPr>
            <p:nvPr/>
          </p:nvSpPr>
          <p:spPr bwMode="auto">
            <a:xfrm>
              <a:off x="390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5" name="Rectangle 1797"/>
            <p:cNvSpPr>
              <a:spLocks noChangeArrowheads="1"/>
            </p:cNvSpPr>
            <p:nvPr/>
          </p:nvSpPr>
          <p:spPr bwMode="auto">
            <a:xfrm>
              <a:off x="448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6" name="Rectangle 1798"/>
            <p:cNvSpPr>
              <a:spLocks noChangeArrowheads="1"/>
            </p:cNvSpPr>
            <p:nvPr/>
          </p:nvSpPr>
          <p:spPr bwMode="auto">
            <a:xfrm>
              <a:off x="505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7" name="Rectangle 1799"/>
            <p:cNvSpPr>
              <a:spLocks noChangeArrowheads="1"/>
            </p:cNvSpPr>
            <p:nvPr/>
          </p:nvSpPr>
          <p:spPr bwMode="auto">
            <a:xfrm>
              <a:off x="563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8" name="Rectangle 1800"/>
            <p:cNvSpPr>
              <a:spLocks noChangeArrowheads="1"/>
            </p:cNvSpPr>
            <p:nvPr/>
          </p:nvSpPr>
          <p:spPr bwMode="auto">
            <a:xfrm>
              <a:off x="620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89" name="Rectangle 1801"/>
            <p:cNvSpPr>
              <a:spLocks noChangeArrowheads="1"/>
            </p:cNvSpPr>
            <p:nvPr/>
          </p:nvSpPr>
          <p:spPr bwMode="auto">
            <a:xfrm>
              <a:off x="678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0" name="Rectangle 1802"/>
            <p:cNvSpPr>
              <a:spLocks noChangeArrowheads="1"/>
            </p:cNvSpPr>
            <p:nvPr/>
          </p:nvSpPr>
          <p:spPr bwMode="auto">
            <a:xfrm>
              <a:off x="736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1" name="Rectangle 1803"/>
            <p:cNvSpPr>
              <a:spLocks noChangeArrowheads="1"/>
            </p:cNvSpPr>
            <p:nvPr/>
          </p:nvSpPr>
          <p:spPr bwMode="auto">
            <a:xfrm>
              <a:off x="793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2" name="Rectangle 1804"/>
            <p:cNvSpPr>
              <a:spLocks noChangeArrowheads="1"/>
            </p:cNvSpPr>
            <p:nvPr/>
          </p:nvSpPr>
          <p:spPr bwMode="auto">
            <a:xfrm>
              <a:off x="851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3" name="Rectangle 1805"/>
            <p:cNvSpPr>
              <a:spLocks noChangeArrowheads="1"/>
            </p:cNvSpPr>
            <p:nvPr/>
          </p:nvSpPr>
          <p:spPr bwMode="auto">
            <a:xfrm>
              <a:off x="908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4" name="Rectangle 1806"/>
            <p:cNvSpPr>
              <a:spLocks noChangeArrowheads="1"/>
            </p:cNvSpPr>
            <p:nvPr/>
          </p:nvSpPr>
          <p:spPr bwMode="auto">
            <a:xfrm>
              <a:off x="966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5" name="Rectangle 1807"/>
            <p:cNvSpPr>
              <a:spLocks noChangeArrowheads="1"/>
            </p:cNvSpPr>
            <p:nvPr/>
          </p:nvSpPr>
          <p:spPr bwMode="auto">
            <a:xfrm>
              <a:off x="1024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6" name="Rectangle 1808"/>
            <p:cNvSpPr>
              <a:spLocks noChangeArrowheads="1"/>
            </p:cNvSpPr>
            <p:nvPr/>
          </p:nvSpPr>
          <p:spPr bwMode="auto">
            <a:xfrm>
              <a:off x="1081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7" name="Rectangle 1809"/>
            <p:cNvSpPr>
              <a:spLocks noChangeArrowheads="1"/>
            </p:cNvSpPr>
            <p:nvPr/>
          </p:nvSpPr>
          <p:spPr bwMode="auto">
            <a:xfrm>
              <a:off x="1139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8" name="Rectangle 1810"/>
            <p:cNvSpPr>
              <a:spLocks noChangeArrowheads="1"/>
            </p:cNvSpPr>
            <p:nvPr/>
          </p:nvSpPr>
          <p:spPr bwMode="auto">
            <a:xfrm>
              <a:off x="1196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099" name="Rectangle 1811"/>
            <p:cNvSpPr>
              <a:spLocks noChangeArrowheads="1"/>
            </p:cNvSpPr>
            <p:nvPr/>
          </p:nvSpPr>
          <p:spPr bwMode="auto">
            <a:xfrm>
              <a:off x="1254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0" name="Rectangle 1812"/>
            <p:cNvSpPr>
              <a:spLocks noChangeArrowheads="1"/>
            </p:cNvSpPr>
            <p:nvPr/>
          </p:nvSpPr>
          <p:spPr bwMode="auto">
            <a:xfrm>
              <a:off x="1312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1" name="Rectangle 1813"/>
            <p:cNvSpPr>
              <a:spLocks noChangeArrowheads="1"/>
            </p:cNvSpPr>
            <p:nvPr/>
          </p:nvSpPr>
          <p:spPr bwMode="auto">
            <a:xfrm>
              <a:off x="1369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2" name="Rectangle 1814"/>
            <p:cNvSpPr>
              <a:spLocks noChangeArrowheads="1"/>
            </p:cNvSpPr>
            <p:nvPr/>
          </p:nvSpPr>
          <p:spPr bwMode="auto">
            <a:xfrm>
              <a:off x="1427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3" name="Rectangle 1815"/>
            <p:cNvSpPr>
              <a:spLocks noChangeArrowheads="1"/>
            </p:cNvSpPr>
            <p:nvPr/>
          </p:nvSpPr>
          <p:spPr bwMode="auto">
            <a:xfrm>
              <a:off x="1484" y="3081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4" name="Rectangle 1816"/>
            <p:cNvSpPr>
              <a:spLocks noChangeArrowheads="1"/>
            </p:cNvSpPr>
            <p:nvPr/>
          </p:nvSpPr>
          <p:spPr bwMode="auto">
            <a:xfrm>
              <a:off x="1542" y="3081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5" name="Rectangle 1817"/>
            <p:cNvSpPr>
              <a:spLocks noChangeArrowheads="1"/>
            </p:cNvSpPr>
            <p:nvPr/>
          </p:nvSpPr>
          <p:spPr bwMode="auto">
            <a:xfrm>
              <a:off x="1599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6" name="Rectangle 1818"/>
            <p:cNvSpPr>
              <a:spLocks noChangeArrowheads="1"/>
            </p:cNvSpPr>
            <p:nvPr/>
          </p:nvSpPr>
          <p:spPr bwMode="auto">
            <a:xfrm>
              <a:off x="1657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7" name="Rectangle 1819"/>
            <p:cNvSpPr>
              <a:spLocks noChangeArrowheads="1"/>
            </p:cNvSpPr>
            <p:nvPr/>
          </p:nvSpPr>
          <p:spPr bwMode="auto">
            <a:xfrm>
              <a:off x="1715" y="3081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8" name="Rectangle 1820"/>
            <p:cNvSpPr>
              <a:spLocks noChangeArrowheads="1"/>
            </p:cNvSpPr>
            <p:nvPr/>
          </p:nvSpPr>
          <p:spPr bwMode="auto">
            <a:xfrm>
              <a:off x="1772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09" name="Rectangle 1821"/>
            <p:cNvSpPr>
              <a:spLocks noChangeArrowheads="1"/>
            </p:cNvSpPr>
            <p:nvPr/>
          </p:nvSpPr>
          <p:spPr bwMode="auto">
            <a:xfrm>
              <a:off x="1830" y="3081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0" name="Rectangle 1822"/>
            <p:cNvSpPr>
              <a:spLocks noChangeArrowheads="1"/>
            </p:cNvSpPr>
            <p:nvPr/>
          </p:nvSpPr>
          <p:spPr bwMode="auto">
            <a:xfrm>
              <a:off x="1887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1" name="Rectangle 1823"/>
            <p:cNvSpPr>
              <a:spLocks noChangeArrowheads="1"/>
            </p:cNvSpPr>
            <p:nvPr/>
          </p:nvSpPr>
          <p:spPr bwMode="auto">
            <a:xfrm>
              <a:off x="1945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2" name="Rectangle 1824"/>
            <p:cNvSpPr>
              <a:spLocks noChangeArrowheads="1"/>
            </p:cNvSpPr>
            <p:nvPr/>
          </p:nvSpPr>
          <p:spPr bwMode="auto">
            <a:xfrm>
              <a:off x="2003" y="3081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3" name="Rectangle 1825"/>
            <p:cNvSpPr>
              <a:spLocks noChangeArrowheads="1"/>
            </p:cNvSpPr>
            <p:nvPr/>
          </p:nvSpPr>
          <p:spPr bwMode="auto">
            <a:xfrm>
              <a:off x="2060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4" name="Rectangle 1826"/>
            <p:cNvSpPr>
              <a:spLocks noChangeArrowheads="1"/>
            </p:cNvSpPr>
            <p:nvPr/>
          </p:nvSpPr>
          <p:spPr bwMode="auto">
            <a:xfrm>
              <a:off x="2118" y="3081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5" name="Rectangle 1827"/>
            <p:cNvSpPr>
              <a:spLocks noChangeArrowheads="1"/>
            </p:cNvSpPr>
            <p:nvPr/>
          </p:nvSpPr>
          <p:spPr bwMode="auto">
            <a:xfrm>
              <a:off x="2175" y="3081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6" name="Rectangle 1828"/>
            <p:cNvSpPr>
              <a:spLocks noChangeArrowheads="1"/>
            </p:cNvSpPr>
            <p:nvPr/>
          </p:nvSpPr>
          <p:spPr bwMode="auto">
            <a:xfrm>
              <a:off x="390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7" name="Rectangle 1829"/>
            <p:cNvSpPr>
              <a:spLocks noChangeArrowheads="1"/>
            </p:cNvSpPr>
            <p:nvPr/>
          </p:nvSpPr>
          <p:spPr bwMode="auto">
            <a:xfrm>
              <a:off x="448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8" name="Rectangle 1830"/>
            <p:cNvSpPr>
              <a:spLocks noChangeArrowheads="1"/>
            </p:cNvSpPr>
            <p:nvPr/>
          </p:nvSpPr>
          <p:spPr bwMode="auto">
            <a:xfrm>
              <a:off x="505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19" name="Rectangle 1831"/>
            <p:cNvSpPr>
              <a:spLocks noChangeArrowheads="1"/>
            </p:cNvSpPr>
            <p:nvPr/>
          </p:nvSpPr>
          <p:spPr bwMode="auto">
            <a:xfrm>
              <a:off x="563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0" name="Rectangle 1832"/>
            <p:cNvSpPr>
              <a:spLocks noChangeArrowheads="1"/>
            </p:cNvSpPr>
            <p:nvPr/>
          </p:nvSpPr>
          <p:spPr bwMode="auto">
            <a:xfrm>
              <a:off x="620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1" name="Rectangle 1833"/>
            <p:cNvSpPr>
              <a:spLocks noChangeArrowheads="1"/>
            </p:cNvSpPr>
            <p:nvPr/>
          </p:nvSpPr>
          <p:spPr bwMode="auto">
            <a:xfrm>
              <a:off x="678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2" name="Rectangle 1834"/>
            <p:cNvSpPr>
              <a:spLocks noChangeArrowheads="1"/>
            </p:cNvSpPr>
            <p:nvPr/>
          </p:nvSpPr>
          <p:spPr bwMode="auto">
            <a:xfrm>
              <a:off x="736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3" name="Rectangle 1835"/>
            <p:cNvSpPr>
              <a:spLocks noChangeArrowheads="1"/>
            </p:cNvSpPr>
            <p:nvPr/>
          </p:nvSpPr>
          <p:spPr bwMode="auto">
            <a:xfrm>
              <a:off x="793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4" name="Rectangle 1836"/>
            <p:cNvSpPr>
              <a:spLocks noChangeArrowheads="1"/>
            </p:cNvSpPr>
            <p:nvPr/>
          </p:nvSpPr>
          <p:spPr bwMode="auto">
            <a:xfrm>
              <a:off x="851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5" name="Rectangle 1837"/>
            <p:cNvSpPr>
              <a:spLocks noChangeArrowheads="1"/>
            </p:cNvSpPr>
            <p:nvPr/>
          </p:nvSpPr>
          <p:spPr bwMode="auto">
            <a:xfrm>
              <a:off x="908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6" name="Rectangle 1838"/>
            <p:cNvSpPr>
              <a:spLocks noChangeArrowheads="1"/>
            </p:cNvSpPr>
            <p:nvPr/>
          </p:nvSpPr>
          <p:spPr bwMode="auto">
            <a:xfrm>
              <a:off x="966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7" name="Rectangle 1839"/>
            <p:cNvSpPr>
              <a:spLocks noChangeArrowheads="1"/>
            </p:cNvSpPr>
            <p:nvPr/>
          </p:nvSpPr>
          <p:spPr bwMode="auto">
            <a:xfrm>
              <a:off x="1024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8" name="Rectangle 1840"/>
            <p:cNvSpPr>
              <a:spLocks noChangeArrowheads="1"/>
            </p:cNvSpPr>
            <p:nvPr/>
          </p:nvSpPr>
          <p:spPr bwMode="auto">
            <a:xfrm>
              <a:off x="1081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29" name="Rectangle 1841"/>
            <p:cNvSpPr>
              <a:spLocks noChangeArrowheads="1"/>
            </p:cNvSpPr>
            <p:nvPr/>
          </p:nvSpPr>
          <p:spPr bwMode="auto">
            <a:xfrm>
              <a:off x="1139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0" name="Rectangle 1842"/>
            <p:cNvSpPr>
              <a:spLocks noChangeArrowheads="1"/>
            </p:cNvSpPr>
            <p:nvPr/>
          </p:nvSpPr>
          <p:spPr bwMode="auto">
            <a:xfrm>
              <a:off x="1196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1" name="Rectangle 1843"/>
            <p:cNvSpPr>
              <a:spLocks noChangeArrowheads="1"/>
            </p:cNvSpPr>
            <p:nvPr/>
          </p:nvSpPr>
          <p:spPr bwMode="auto">
            <a:xfrm>
              <a:off x="1254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2" name="Rectangle 1844"/>
            <p:cNvSpPr>
              <a:spLocks noChangeArrowheads="1"/>
            </p:cNvSpPr>
            <p:nvPr/>
          </p:nvSpPr>
          <p:spPr bwMode="auto">
            <a:xfrm>
              <a:off x="1312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3" name="Rectangle 1845"/>
            <p:cNvSpPr>
              <a:spLocks noChangeArrowheads="1"/>
            </p:cNvSpPr>
            <p:nvPr/>
          </p:nvSpPr>
          <p:spPr bwMode="auto">
            <a:xfrm>
              <a:off x="1369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4" name="Rectangle 1846"/>
            <p:cNvSpPr>
              <a:spLocks noChangeArrowheads="1"/>
            </p:cNvSpPr>
            <p:nvPr/>
          </p:nvSpPr>
          <p:spPr bwMode="auto">
            <a:xfrm>
              <a:off x="1427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5" name="Rectangle 1847"/>
            <p:cNvSpPr>
              <a:spLocks noChangeArrowheads="1"/>
            </p:cNvSpPr>
            <p:nvPr/>
          </p:nvSpPr>
          <p:spPr bwMode="auto">
            <a:xfrm>
              <a:off x="1484" y="3139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6" name="Rectangle 1848"/>
            <p:cNvSpPr>
              <a:spLocks noChangeArrowheads="1"/>
            </p:cNvSpPr>
            <p:nvPr/>
          </p:nvSpPr>
          <p:spPr bwMode="auto">
            <a:xfrm>
              <a:off x="1542" y="3139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7" name="Rectangle 1849"/>
            <p:cNvSpPr>
              <a:spLocks noChangeArrowheads="1"/>
            </p:cNvSpPr>
            <p:nvPr/>
          </p:nvSpPr>
          <p:spPr bwMode="auto">
            <a:xfrm>
              <a:off x="1599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8" name="Rectangle 1850"/>
            <p:cNvSpPr>
              <a:spLocks noChangeArrowheads="1"/>
            </p:cNvSpPr>
            <p:nvPr/>
          </p:nvSpPr>
          <p:spPr bwMode="auto">
            <a:xfrm>
              <a:off x="1657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39" name="Rectangle 1851"/>
            <p:cNvSpPr>
              <a:spLocks noChangeArrowheads="1"/>
            </p:cNvSpPr>
            <p:nvPr/>
          </p:nvSpPr>
          <p:spPr bwMode="auto">
            <a:xfrm>
              <a:off x="1715" y="3139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0" name="Rectangle 1852"/>
            <p:cNvSpPr>
              <a:spLocks noChangeArrowheads="1"/>
            </p:cNvSpPr>
            <p:nvPr/>
          </p:nvSpPr>
          <p:spPr bwMode="auto">
            <a:xfrm>
              <a:off x="1772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1" name="Rectangle 1853"/>
            <p:cNvSpPr>
              <a:spLocks noChangeArrowheads="1"/>
            </p:cNvSpPr>
            <p:nvPr/>
          </p:nvSpPr>
          <p:spPr bwMode="auto">
            <a:xfrm>
              <a:off x="1830" y="3139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2" name="Rectangle 1854"/>
            <p:cNvSpPr>
              <a:spLocks noChangeArrowheads="1"/>
            </p:cNvSpPr>
            <p:nvPr/>
          </p:nvSpPr>
          <p:spPr bwMode="auto">
            <a:xfrm>
              <a:off x="1887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3" name="Rectangle 1855"/>
            <p:cNvSpPr>
              <a:spLocks noChangeArrowheads="1"/>
            </p:cNvSpPr>
            <p:nvPr/>
          </p:nvSpPr>
          <p:spPr bwMode="auto">
            <a:xfrm>
              <a:off x="1945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4" name="Rectangle 1856"/>
            <p:cNvSpPr>
              <a:spLocks noChangeArrowheads="1"/>
            </p:cNvSpPr>
            <p:nvPr/>
          </p:nvSpPr>
          <p:spPr bwMode="auto">
            <a:xfrm>
              <a:off x="2003" y="3139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5" name="Rectangle 1857"/>
            <p:cNvSpPr>
              <a:spLocks noChangeArrowheads="1"/>
            </p:cNvSpPr>
            <p:nvPr/>
          </p:nvSpPr>
          <p:spPr bwMode="auto">
            <a:xfrm>
              <a:off x="2060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6" name="Rectangle 1858"/>
            <p:cNvSpPr>
              <a:spLocks noChangeArrowheads="1"/>
            </p:cNvSpPr>
            <p:nvPr/>
          </p:nvSpPr>
          <p:spPr bwMode="auto">
            <a:xfrm>
              <a:off x="2118" y="3139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7" name="Rectangle 1859"/>
            <p:cNvSpPr>
              <a:spLocks noChangeArrowheads="1"/>
            </p:cNvSpPr>
            <p:nvPr/>
          </p:nvSpPr>
          <p:spPr bwMode="auto">
            <a:xfrm>
              <a:off x="2175" y="3139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8" name="Rectangle 1860"/>
            <p:cNvSpPr>
              <a:spLocks noChangeArrowheads="1"/>
            </p:cNvSpPr>
            <p:nvPr/>
          </p:nvSpPr>
          <p:spPr bwMode="auto">
            <a:xfrm>
              <a:off x="390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49" name="Rectangle 1861"/>
            <p:cNvSpPr>
              <a:spLocks noChangeArrowheads="1"/>
            </p:cNvSpPr>
            <p:nvPr/>
          </p:nvSpPr>
          <p:spPr bwMode="auto">
            <a:xfrm>
              <a:off x="448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0" name="Rectangle 1862"/>
            <p:cNvSpPr>
              <a:spLocks noChangeArrowheads="1"/>
            </p:cNvSpPr>
            <p:nvPr/>
          </p:nvSpPr>
          <p:spPr bwMode="auto">
            <a:xfrm>
              <a:off x="505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1" name="Rectangle 1863"/>
            <p:cNvSpPr>
              <a:spLocks noChangeArrowheads="1"/>
            </p:cNvSpPr>
            <p:nvPr/>
          </p:nvSpPr>
          <p:spPr bwMode="auto">
            <a:xfrm>
              <a:off x="563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2" name="Rectangle 1864"/>
            <p:cNvSpPr>
              <a:spLocks noChangeArrowheads="1"/>
            </p:cNvSpPr>
            <p:nvPr/>
          </p:nvSpPr>
          <p:spPr bwMode="auto">
            <a:xfrm>
              <a:off x="620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3" name="Rectangle 1865"/>
            <p:cNvSpPr>
              <a:spLocks noChangeArrowheads="1"/>
            </p:cNvSpPr>
            <p:nvPr/>
          </p:nvSpPr>
          <p:spPr bwMode="auto">
            <a:xfrm>
              <a:off x="678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4" name="Rectangle 1866"/>
            <p:cNvSpPr>
              <a:spLocks noChangeArrowheads="1"/>
            </p:cNvSpPr>
            <p:nvPr/>
          </p:nvSpPr>
          <p:spPr bwMode="auto">
            <a:xfrm>
              <a:off x="736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5" name="Rectangle 1867"/>
            <p:cNvSpPr>
              <a:spLocks noChangeArrowheads="1"/>
            </p:cNvSpPr>
            <p:nvPr/>
          </p:nvSpPr>
          <p:spPr bwMode="auto">
            <a:xfrm>
              <a:off x="793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6" name="Rectangle 1868"/>
            <p:cNvSpPr>
              <a:spLocks noChangeArrowheads="1"/>
            </p:cNvSpPr>
            <p:nvPr/>
          </p:nvSpPr>
          <p:spPr bwMode="auto">
            <a:xfrm>
              <a:off x="851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7" name="Rectangle 1869"/>
            <p:cNvSpPr>
              <a:spLocks noChangeArrowheads="1"/>
            </p:cNvSpPr>
            <p:nvPr/>
          </p:nvSpPr>
          <p:spPr bwMode="auto">
            <a:xfrm>
              <a:off x="908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8" name="Rectangle 1870"/>
            <p:cNvSpPr>
              <a:spLocks noChangeArrowheads="1"/>
            </p:cNvSpPr>
            <p:nvPr/>
          </p:nvSpPr>
          <p:spPr bwMode="auto">
            <a:xfrm>
              <a:off x="966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59" name="Rectangle 1871"/>
            <p:cNvSpPr>
              <a:spLocks noChangeArrowheads="1"/>
            </p:cNvSpPr>
            <p:nvPr/>
          </p:nvSpPr>
          <p:spPr bwMode="auto">
            <a:xfrm>
              <a:off x="1024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0" name="Rectangle 1872"/>
            <p:cNvSpPr>
              <a:spLocks noChangeArrowheads="1"/>
            </p:cNvSpPr>
            <p:nvPr/>
          </p:nvSpPr>
          <p:spPr bwMode="auto">
            <a:xfrm>
              <a:off x="1081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1" name="Rectangle 1873"/>
            <p:cNvSpPr>
              <a:spLocks noChangeArrowheads="1"/>
            </p:cNvSpPr>
            <p:nvPr/>
          </p:nvSpPr>
          <p:spPr bwMode="auto">
            <a:xfrm>
              <a:off x="1139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2" name="Rectangle 1874"/>
            <p:cNvSpPr>
              <a:spLocks noChangeArrowheads="1"/>
            </p:cNvSpPr>
            <p:nvPr/>
          </p:nvSpPr>
          <p:spPr bwMode="auto">
            <a:xfrm>
              <a:off x="1196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3" name="Rectangle 1875"/>
            <p:cNvSpPr>
              <a:spLocks noChangeArrowheads="1"/>
            </p:cNvSpPr>
            <p:nvPr/>
          </p:nvSpPr>
          <p:spPr bwMode="auto">
            <a:xfrm>
              <a:off x="1254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4" name="Rectangle 1876"/>
            <p:cNvSpPr>
              <a:spLocks noChangeArrowheads="1"/>
            </p:cNvSpPr>
            <p:nvPr/>
          </p:nvSpPr>
          <p:spPr bwMode="auto">
            <a:xfrm>
              <a:off x="1312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5" name="Rectangle 1877"/>
            <p:cNvSpPr>
              <a:spLocks noChangeArrowheads="1"/>
            </p:cNvSpPr>
            <p:nvPr/>
          </p:nvSpPr>
          <p:spPr bwMode="auto">
            <a:xfrm>
              <a:off x="1369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6" name="Rectangle 1878"/>
            <p:cNvSpPr>
              <a:spLocks noChangeArrowheads="1"/>
            </p:cNvSpPr>
            <p:nvPr/>
          </p:nvSpPr>
          <p:spPr bwMode="auto">
            <a:xfrm>
              <a:off x="1427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7" name="Rectangle 1879"/>
            <p:cNvSpPr>
              <a:spLocks noChangeArrowheads="1"/>
            </p:cNvSpPr>
            <p:nvPr/>
          </p:nvSpPr>
          <p:spPr bwMode="auto">
            <a:xfrm>
              <a:off x="1484" y="3196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8" name="Rectangle 1880"/>
            <p:cNvSpPr>
              <a:spLocks noChangeArrowheads="1"/>
            </p:cNvSpPr>
            <p:nvPr/>
          </p:nvSpPr>
          <p:spPr bwMode="auto">
            <a:xfrm>
              <a:off x="1542" y="3196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69" name="Rectangle 1881"/>
            <p:cNvSpPr>
              <a:spLocks noChangeArrowheads="1"/>
            </p:cNvSpPr>
            <p:nvPr/>
          </p:nvSpPr>
          <p:spPr bwMode="auto">
            <a:xfrm>
              <a:off x="1599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0" name="Rectangle 1882"/>
            <p:cNvSpPr>
              <a:spLocks noChangeArrowheads="1"/>
            </p:cNvSpPr>
            <p:nvPr/>
          </p:nvSpPr>
          <p:spPr bwMode="auto">
            <a:xfrm>
              <a:off x="1657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1" name="Rectangle 1883"/>
            <p:cNvSpPr>
              <a:spLocks noChangeArrowheads="1"/>
            </p:cNvSpPr>
            <p:nvPr/>
          </p:nvSpPr>
          <p:spPr bwMode="auto">
            <a:xfrm>
              <a:off x="1715" y="3196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2" name="Rectangle 1884"/>
            <p:cNvSpPr>
              <a:spLocks noChangeArrowheads="1"/>
            </p:cNvSpPr>
            <p:nvPr/>
          </p:nvSpPr>
          <p:spPr bwMode="auto">
            <a:xfrm>
              <a:off x="1772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3" name="Rectangle 1885"/>
            <p:cNvSpPr>
              <a:spLocks noChangeArrowheads="1"/>
            </p:cNvSpPr>
            <p:nvPr/>
          </p:nvSpPr>
          <p:spPr bwMode="auto">
            <a:xfrm>
              <a:off x="1830" y="3196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4" name="Rectangle 1886"/>
            <p:cNvSpPr>
              <a:spLocks noChangeArrowheads="1"/>
            </p:cNvSpPr>
            <p:nvPr/>
          </p:nvSpPr>
          <p:spPr bwMode="auto">
            <a:xfrm>
              <a:off x="1887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5" name="Rectangle 1887"/>
            <p:cNvSpPr>
              <a:spLocks noChangeArrowheads="1"/>
            </p:cNvSpPr>
            <p:nvPr/>
          </p:nvSpPr>
          <p:spPr bwMode="auto">
            <a:xfrm>
              <a:off x="1945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6" name="Rectangle 1888"/>
            <p:cNvSpPr>
              <a:spLocks noChangeArrowheads="1"/>
            </p:cNvSpPr>
            <p:nvPr/>
          </p:nvSpPr>
          <p:spPr bwMode="auto">
            <a:xfrm>
              <a:off x="2003" y="3196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7" name="Rectangle 1889"/>
            <p:cNvSpPr>
              <a:spLocks noChangeArrowheads="1"/>
            </p:cNvSpPr>
            <p:nvPr/>
          </p:nvSpPr>
          <p:spPr bwMode="auto">
            <a:xfrm>
              <a:off x="2060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8" name="Rectangle 1890"/>
            <p:cNvSpPr>
              <a:spLocks noChangeArrowheads="1"/>
            </p:cNvSpPr>
            <p:nvPr/>
          </p:nvSpPr>
          <p:spPr bwMode="auto">
            <a:xfrm>
              <a:off x="2118" y="3196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79" name="Rectangle 1891"/>
            <p:cNvSpPr>
              <a:spLocks noChangeArrowheads="1"/>
            </p:cNvSpPr>
            <p:nvPr/>
          </p:nvSpPr>
          <p:spPr bwMode="auto">
            <a:xfrm>
              <a:off x="2175" y="3196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0" name="Rectangle 1892"/>
            <p:cNvSpPr>
              <a:spLocks noChangeArrowheads="1"/>
            </p:cNvSpPr>
            <p:nvPr/>
          </p:nvSpPr>
          <p:spPr bwMode="auto">
            <a:xfrm>
              <a:off x="390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1" name="Rectangle 1893"/>
            <p:cNvSpPr>
              <a:spLocks noChangeArrowheads="1"/>
            </p:cNvSpPr>
            <p:nvPr/>
          </p:nvSpPr>
          <p:spPr bwMode="auto">
            <a:xfrm>
              <a:off x="448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2" name="Rectangle 1894"/>
            <p:cNvSpPr>
              <a:spLocks noChangeArrowheads="1"/>
            </p:cNvSpPr>
            <p:nvPr/>
          </p:nvSpPr>
          <p:spPr bwMode="auto">
            <a:xfrm>
              <a:off x="505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3" name="Rectangle 1895"/>
            <p:cNvSpPr>
              <a:spLocks noChangeArrowheads="1"/>
            </p:cNvSpPr>
            <p:nvPr/>
          </p:nvSpPr>
          <p:spPr bwMode="auto">
            <a:xfrm>
              <a:off x="563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4" name="Rectangle 1896"/>
            <p:cNvSpPr>
              <a:spLocks noChangeArrowheads="1"/>
            </p:cNvSpPr>
            <p:nvPr/>
          </p:nvSpPr>
          <p:spPr bwMode="auto">
            <a:xfrm>
              <a:off x="620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5" name="Rectangle 1897"/>
            <p:cNvSpPr>
              <a:spLocks noChangeArrowheads="1"/>
            </p:cNvSpPr>
            <p:nvPr/>
          </p:nvSpPr>
          <p:spPr bwMode="auto">
            <a:xfrm>
              <a:off x="678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6" name="Rectangle 1898"/>
            <p:cNvSpPr>
              <a:spLocks noChangeArrowheads="1"/>
            </p:cNvSpPr>
            <p:nvPr/>
          </p:nvSpPr>
          <p:spPr bwMode="auto">
            <a:xfrm>
              <a:off x="736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7" name="Rectangle 1899"/>
            <p:cNvSpPr>
              <a:spLocks noChangeArrowheads="1"/>
            </p:cNvSpPr>
            <p:nvPr/>
          </p:nvSpPr>
          <p:spPr bwMode="auto">
            <a:xfrm>
              <a:off x="793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8" name="Rectangle 1900"/>
            <p:cNvSpPr>
              <a:spLocks noChangeArrowheads="1"/>
            </p:cNvSpPr>
            <p:nvPr/>
          </p:nvSpPr>
          <p:spPr bwMode="auto">
            <a:xfrm>
              <a:off x="851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89" name="Rectangle 1901"/>
            <p:cNvSpPr>
              <a:spLocks noChangeArrowheads="1"/>
            </p:cNvSpPr>
            <p:nvPr/>
          </p:nvSpPr>
          <p:spPr bwMode="auto">
            <a:xfrm>
              <a:off x="908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0" name="Rectangle 1902"/>
            <p:cNvSpPr>
              <a:spLocks noChangeArrowheads="1"/>
            </p:cNvSpPr>
            <p:nvPr/>
          </p:nvSpPr>
          <p:spPr bwMode="auto">
            <a:xfrm>
              <a:off x="966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1" name="Rectangle 1903"/>
            <p:cNvSpPr>
              <a:spLocks noChangeArrowheads="1"/>
            </p:cNvSpPr>
            <p:nvPr/>
          </p:nvSpPr>
          <p:spPr bwMode="auto">
            <a:xfrm>
              <a:off x="1024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2" name="Rectangle 1904"/>
            <p:cNvSpPr>
              <a:spLocks noChangeArrowheads="1"/>
            </p:cNvSpPr>
            <p:nvPr/>
          </p:nvSpPr>
          <p:spPr bwMode="auto">
            <a:xfrm>
              <a:off x="1081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3" name="Rectangle 1905"/>
            <p:cNvSpPr>
              <a:spLocks noChangeArrowheads="1"/>
            </p:cNvSpPr>
            <p:nvPr/>
          </p:nvSpPr>
          <p:spPr bwMode="auto">
            <a:xfrm>
              <a:off x="1139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4" name="Rectangle 1906"/>
            <p:cNvSpPr>
              <a:spLocks noChangeArrowheads="1"/>
            </p:cNvSpPr>
            <p:nvPr/>
          </p:nvSpPr>
          <p:spPr bwMode="auto">
            <a:xfrm>
              <a:off x="1196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5" name="Rectangle 1907"/>
            <p:cNvSpPr>
              <a:spLocks noChangeArrowheads="1"/>
            </p:cNvSpPr>
            <p:nvPr/>
          </p:nvSpPr>
          <p:spPr bwMode="auto">
            <a:xfrm>
              <a:off x="1254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6" name="Rectangle 1908"/>
            <p:cNvSpPr>
              <a:spLocks noChangeArrowheads="1"/>
            </p:cNvSpPr>
            <p:nvPr/>
          </p:nvSpPr>
          <p:spPr bwMode="auto">
            <a:xfrm>
              <a:off x="1312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7" name="Rectangle 1909"/>
            <p:cNvSpPr>
              <a:spLocks noChangeArrowheads="1"/>
            </p:cNvSpPr>
            <p:nvPr/>
          </p:nvSpPr>
          <p:spPr bwMode="auto">
            <a:xfrm>
              <a:off x="1369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8" name="Rectangle 1910"/>
            <p:cNvSpPr>
              <a:spLocks noChangeArrowheads="1"/>
            </p:cNvSpPr>
            <p:nvPr/>
          </p:nvSpPr>
          <p:spPr bwMode="auto">
            <a:xfrm>
              <a:off x="1427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199" name="Rectangle 1911"/>
            <p:cNvSpPr>
              <a:spLocks noChangeArrowheads="1"/>
            </p:cNvSpPr>
            <p:nvPr/>
          </p:nvSpPr>
          <p:spPr bwMode="auto">
            <a:xfrm>
              <a:off x="1484" y="325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0" name="Rectangle 1912"/>
            <p:cNvSpPr>
              <a:spLocks noChangeArrowheads="1"/>
            </p:cNvSpPr>
            <p:nvPr/>
          </p:nvSpPr>
          <p:spPr bwMode="auto">
            <a:xfrm>
              <a:off x="1542" y="325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1" name="Rectangle 1913"/>
            <p:cNvSpPr>
              <a:spLocks noChangeArrowheads="1"/>
            </p:cNvSpPr>
            <p:nvPr/>
          </p:nvSpPr>
          <p:spPr bwMode="auto">
            <a:xfrm>
              <a:off x="1599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2" name="Rectangle 1914"/>
            <p:cNvSpPr>
              <a:spLocks noChangeArrowheads="1"/>
            </p:cNvSpPr>
            <p:nvPr/>
          </p:nvSpPr>
          <p:spPr bwMode="auto">
            <a:xfrm>
              <a:off x="1657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3" name="Rectangle 1915"/>
            <p:cNvSpPr>
              <a:spLocks noChangeArrowheads="1"/>
            </p:cNvSpPr>
            <p:nvPr/>
          </p:nvSpPr>
          <p:spPr bwMode="auto">
            <a:xfrm>
              <a:off x="1715" y="325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4" name="Rectangle 1916"/>
            <p:cNvSpPr>
              <a:spLocks noChangeArrowheads="1"/>
            </p:cNvSpPr>
            <p:nvPr/>
          </p:nvSpPr>
          <p:spPr bwMode="auto">
            <a:xfrm>
              <a:off x="1772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5" name="Rectangle 1917"/>
            <p:cNvSpPr>
              <a:spLocks noChangeArrowheads="1"/>
            </p:cNvSpPr>
            <p:nvPr/>
          </p:nvSpPr>
          <p:spPr bwMode="auto">
            <a:xfrm>
              <a:off x="1830" y="325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6" name="Rectangle 1918"/>
            <p:cNvSpPr>
              <a:spLocks noChangeArrowheads="1"/>
            </p:cNvSpPr>
            <p:nvPr/>
          </p:nvSpPr>
          <p:spPr bwMode="auto">
            <a:xfrm>
              <a:off x="1887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7" name="Rectangle 1919"/>
            <p:cNvSpPr>
              <a:spLocks noChangeArrowheads="1"/>
            </p:cNvSpPr>
            <p:nvPr/>
          </p:nvSpPr>
          <p:spPr bwMode="auto">
            <a:xfrm>
              <a:off x="1945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8" name="Rectangle 1920"/>
            <p:cNvSpPr>
              <a:spLocks noChangeArrowheads="1"/>
            </p:cNvSpPr>
            <p:nvPr/>
          </p:nvSpPr>
          <p:spPr bwMode="auto">
            <a:xfrm>
              <a:off x="2003" y="325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09" name="Rectangle 1921"/>
            <p:cNvSpPr>
              <a:spLocks noChangeArrowheads="1"/>
            </p:cNvSpPr>
            <p:nvPr/>
          </p:nvSpPr>
          <p:spPr bwMode="auto">
            <a:xfrm>
              <a:off x="2060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0" name="Rectangle 1922"/>
            <p:cNvSpPr>
              <a:spLocks noChangeArrowheads="1"/>
            </p:cNvSpPr>
            <p:nvPr/>
          </p:nvSpPr>
          <p:spPr bwMode="auto">
            <a:xfrm>
              <a:off x="2118" y="325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1" name="Rectangle 1923"/>
            <p:cNvSpPr>
              <a:spLocks noChangeArrowheads="1"/>
            </p:cNvSpPr>
            <p:nvPr/>
          </p:nvSpPr>
          <p:spPr bwMode="auto">
            <a:xfrm>
              <a:off x="2175" y="325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2" name="Rectangle 1924"/>
            <p:cNvSpPr>
              <a:spLocks noChangeArrowheads="1"/>
            </p:cNvSpPr>
            <p:nvPr/>
          </p:nvSpPr>
          <p:spPr bwMode="auto">
            <a:xfrm>
              <a:off x="390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3" name="Rectangle 1925"/>
            <p:cNvSpPr>
              <a:spLocks noChangeArrowheads="1"/>
            </p:cNvSpPr>
            <p:nvPr/>
          </p:nvSpPr>
          <p:spPr bwMode="auto">
            <a:xfrm>
              <a:off x="448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4" name="Rectangle 1926"/>
            <p:cNvSpPr>
              <a:spLocks noChangeArrowheads="1"/>
            </p:cNvSpPr>
            <p:nvPr/>
          </p:nvSpPr>
          <p:spPr bwMode="auto">
            <a:xfrm>
              <a:off x="505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5" name="Rectangle 1927"/>
            <p:cNvSpPr>
              <a:spLocks noChangeArrowheads="1"/>
            </p:cNvSpPr>
            <p:nvPr/>
          </p:nvSpPr>
          <p:spPr bwMode="auto">
            <a:xfrm>
              <a:off x="563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6" name="Rectangle 1928"/>
            <p:cNvSpPr>
              <a:spLocks noChangeArrowheads="1"/>
            </p:cNvSpPr>
            <p:nvPr/>
          </p:nvSpPr>
          <p:spPr bwMode="auto">
            <a:xfrm>
              <a:off x="620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7" name="Rectangle 1929"/>
            <p:cNvSpPr>
              <a:spLocks noChangeArrowheads="1"/>
            </p:cNvSpPr>
            <p:nvPr/>
          </p:nvSpPr>
          <p:spPr bwMode="auto">
            <a:xfrm>
              <a:off x="678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8" name="Rectangle 1930"/>
            <p:cNvSpPr>
              <a:spLocks noChangeArrowheads="1"/>
            </p:cNvSpPr>
            <p:nvPr/>
          </p:nvSpPr>
          <p:spPr bwMode="auto">
            <a:xfrm>
              <a:off x="736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19" name="Rectangle 1931"/>
            <p:cNvSpPr>
              <a:spLocks noChangeArrowheads="1"/>
            </p:cNvSpPr>
            <p:nvPr/>
          </p:nvSpPr>
          <p:spPr bwMode="auto">
            <a:xfrm>
              <a:off x="793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0" name="Rectangle 1932"/>
            <p:cNvSpPr>
              <a:spLocks noChangeArrowheads="1"/>
            </p:cNvSpPr>
            <p:nvPr/>
          </p:nvSpPr>
          <p:spPr bwMode="auto">
            <a:xfrm>
              <a:off x="851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1" name="Rectangle 1933"/>
            <p:cNvSpPr>
              <a:spLocks noChangeArrowheads="1"/>
            </p:cNvSpPr>
            <p:nvPr/>
          </p:nvSpPr>
          <p:spPr bwMode="auto">
            <a:xfrm>
              <a:off x="908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2" name="Rectangle 1934"/>
            <p:cNvSpPr>
              <a:spLocks noChangeArrowheads="1"/>
            </p:cNvSpPr>
            <p:nvPr/>
          </p:nvSpPr>
          <p:spPr bwMode="auto">
            <a:xfrm>
              <a:off x="966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3" name="Rectangle 1935"/>
            <p:cNvSpPr>
              <a:spLocks noChangeArrowheads="1"/>
            </p:cNvSpPr>
            <p:nvPr/>
          </p:nvSpPr>
          <p:spPr bwMode="auto">
            <a:xfrm>
              <a:off x="1024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4" name="Rectangle 1936"/>
            <p:cNvSpPr>
              <a:spLocks noChangeArrowheads="1"/>
            </p:cNvSpPr>
            <p:nvPr/>
          </p:nvSpPr>
          <p:spPr bwMode="auto">
            <a:xfrm>
              <a:off x="1081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5" name="Rectangle 1937"/>
            <p:cNvSpPr>
              <a:spLocks noChangeArrowheads="1"/>
            </p:cNvSpPr>
            <p:nvPr/>
          </p:nvSpPr>
          <p:spPr bwMode="auto">
            <a:xfrm>
              <a:off x="1139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6" name="Rectangle 1938"/>
            <p:cNvSpPr>
              <a:spLocks noChangeArrowheads="1"/>
            </p:cNvSpPr>
            <p:nvPr/>
          </p:nvSpPr>
          <p:spPr bwMode="auto">
            <a:xfrm>
              <a:off x="1196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7" name="Rectangle 1939"/>
            <p:cNvSpPr>
              <a:spLocks noChangeArrowheads="1"/>
            </p:cNvSpPr>
            <p:nvPr/>
          </p:nvSpPr>
          <p:spPr bwMode="auto">
            <a:xfrm>
              <a:off x="1254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8" name="Rectangle 1940"/>
            <p:cNvSpPr>
              <a:spLocks noChangeArrowheads="1"/>
            </p:cNvSpPr>
            <p:nvPr/>
          </p:nvSpPr>
          <p:spPr bwMode="auto">
            <a:xfrm>
              <a:off x="1312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29" name="Rectangle 1941"/>
            <p:cNvSpPr>
              <a:spLocks noChangeArrowheads="1"/>
            </p:cNvSpPr>
            <p:nvPr/>
          </p:nvSpPr>
          <p:spPr bwMode="auto">
            <a:xfrm>
              <a:off x="1369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0" name="Rectangle 1942"/>
            <p:cNvSpPr>
              <a:spLocks noChangeArrowheads="1"/>
            </p:cNvSpPr>
            <p:nvPr/>
          </p:nvSpPr>
          <p:spPr bwMode="auto">
            <a:xfrm>
              <a:off x="1427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1" name="Rectangle 1943"/>
            <p:cNvSpPr>
              <a:spLocks noChangeArrowheads="1"/>
            </p:cNvSpPr>
            <p:nvPr/>
          </p:nvSpPr>
          <p:spPr bwMode="auto">
            <a:xfrm>
              <a:off x="1484" y="3312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2" name="Rectangle 1944"/>
            <p:cNvSpPr>
              <a:spLocks noChangeArrowheads="1"/>
            </p:cNvSpPr>
            <p:nvPr/>
          </p:nvSpPr>
          <p:spPr bwMode="auto">
            <a:xfrm>
              <a:off x="1542" y="3312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3" name="Rectangle 1945"/>
            <p:cNvSpPr>
              <a:spLocks noChangeArrowheads="1"/>
            </p:cNvSpPr>
            <p:nvPr/>
          </p:nvSpPr>
          <p:spPr bwMode="auto">
            <a:xfrm>
              <a:off x="1599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4" name="Rectangle 1946"/>
            <p:cNvSpPr>
              <a:spLocks noChangeArrowheads="1"/>
            </p:cNvSpPr>
            <p:nvPr/>
          </p:nvSpPr>
          <p:spPr bwMode="auto">
            <a:xfrm>
              <a:off x="1657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5" name="Rectangle 1947"/>
            <p:cNvSpPr>
              <a:spLocks noChangeArrowheads="1"/>
            </p:cNvSpPr>
            <p:nvPr/>
          </p:nvSpPr>
          <p:spPr bwMode="auto">
            <a:xfrm>
              <a:off x="1715" y="331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6" name="Rectangle 1948"/>
            <p:cNvSpPr>
              <a:spLocks noChangeArrowheads="1"/>
            </p:cNvSpPr>
            <p:nvPr/>
          </p:nvSpPr>
          <p:spPr bwMode="auto">
            <a:xfrm>
              <a:off x="1772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7" name="Rectangle 1949"/>
            <p:cNvSpPr>
              <a:spLocks noChangeArrowheads="1"/>
            </p:cNvSpPr>
            <p:nvPr/>
          </p:nvSpPr>
          <p:spPr bwMode="auto">
            <a:xfrm>
              <a:off x="1830" y="331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8" name="Rectangle 1950"/>
            <p:cNvSpPr>
              <a:spLocks noChangeArrowheads="1"/>
            </p:cNvSpPr>
            <p:nvPr/>
          </p:nvSpPr>
          <p:spPr bwMode="auto">
            <a:xfrm>
              <a:off x="1887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39" name="Rectangle 1951"/>
            <p:cNvSpPr>
              <a:spLocks noChangeArrowheads="1"/>
            </p:cNvSpPr>
            <p:nvPr/>
          </p:nvSpPr>
          <p:spPr bwMode="auto">
            <a:xfrm>
              <a:off x="1945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0" name="Rectangle 1952"/>
            <p:cNvSpPr>
              <a:spLocks noChangeArrowheads="1"/>
            </p:cNvSpPr>
            <p:nvPr/>
          </p:nvSpPr>
          <p:spPr bwMode="auto">
            <a:xfrm>
              <a:off x="2003" y="331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1" name="Rectangle 1953"/>
            <p:cNvSpPr>
              <a:spLocks noChangeArrowheads="1"/>
            </p:cNvSpPr>
            <p:nvPr/>
          </p:nvSpPr>
          <p:spPr bwMode="auto">
            <a:xfrm>
              <a:off x="2060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2" name="Rectangle 1954"/>
            <p:cNvSpPr>
              <a:spLocks noChangeArrowheads="1"/>
            </p:cNvSpPr>
            <p:nvPr/>
          </p:nvSpPr>
          <p:spPr bwMode="auto">
            <a:xfrm>
              <a:off x="2118" y="3312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3" name="Rectangle 1955"/>
            <p:cNvSpPr>
              <a:spLocks noChangeArrowheads="1"/>
            </p:cNvSpPr>
            <p:nvPr/>
          </p:nvSpPr>
          <p:spPr bwMode="auto">
            <a:xfrm>
              <a:off x="2175" y="3312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4" name="Rectangle 1956"/>
            <p:cNvSpPr>
              <a:spLocks noChangeArrowheads="1"/>
            </p:cNvSpPr>
            <p:nvPr/>
          </p:nvSpPr>
          <p:spPr bwMode="auto">
            <a:xfrm>
              <a:off x="390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5" name="Rectangle 1957"/>
            <p:cNvSpPr>
              <a:spLocks noChangeArrowheads="1"/>
            </p:cNvSpPr>
            <p:nvPr/>
          </p:nvSpPr>
          <p:spPr bwMode="auto">
            <a:xfrm>
              <a:off x="448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6" name="Rectangle 1958"/>
            <p:cNvSpPr>
              <a:spLocks noChangeArrowheads="1"/>
            </p:cNvSpPr>
            <p:nvPr/>
          </p:nvSpPr>
          <p:spPr bwMode="auto">
            <a:xfrm>
              <a:off x="505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7" name="Rectangle 1959"/>
            <p:cNvSpPr>
              <a:spLocks noChangeArrowheads="1"/>
            </p:cNvSpPr>
            <p:nvPr/>
          </p:nvSpPr>
          <p:spPr bwMode="auto">
            <a:xfrm>
              <a:off x="563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8" name="Rectangle 1960"/>
            <p:cNvSpPr>
              <a:spLocks noChangeArrowheads="1"/>
            </p:cNvSpPr>
            <p:nvPr/>
          </p:nvSpPr>
          <p:spPr bwMode="auto">
            <a:xfrm>
              <a:off x="620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49" name="Rectangle 1961"/>
            <p:cNvSpPr>
              <a:spLocks noChangeArrowheads="1"/>
            </p:cNvSpPr>
            <p:nvPr/>
          </p:nvSpPr>
          <p:spPr bwMode="auto">
            <a:xfrm>
              <a:off x="678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0" name="Rectangle 1962"/>
            <p:cNvSpPr>
              <a:spLocks noChangeArrowheads="1"/>
            </p:cNvSpPr>
            <p:nvPr/>
          </p:nvSpPr>
          <p:spPr bwMode="auto">
            <a:xfrm>
              <a:off x="736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1" name="Rectangle 1963"/>
            <p:cNvSpPr>
              <a:spLocks noChangeArrowheads="1"/>
            </p:cNvSpPr>
            <p:nvPr/>
          </p:nvSpPr>
          <p:spPr bwMode="auto">
            <a:xfrm>
              <a:off x="793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2" name="Rectangle 1964"/>
            <p:cNvSpPr>
              <a:spLocks noChangeArrowheads="1"/>
            </p:cNvSpPr>
            <p:nvPr/>
          </p:nvSpPr>
          <p:spPr bwMode="auto">
            <a:xfrm>
              <a:off x="851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3" name="Rectangle 1965"/>
            <p:cNvSpPr>
              <a:spLocks noChangeArrowheads="1"/>
            </p:cNvSpPr>
            <p:nvPr/>
          </p:nvSpPr>
          <p:spPr bwMode="auto">
            <a:xfrm>
              <a:off x="908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4" name="Rectangle 1966"/>
            <p:cNvSpPr>
              <a:spLocks noChangeArrowheads="1"/>
            </p:cNvSpPr>
            <p:nvPr/>
          </p:nvSpPr>
          <p:spPr bwMode="auto">
            <a:xfrm>
              <a:off x="966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5" name="Rectangle 1967"/>
            <p:cNvSpPr>
              <a:spLocks noChangeArrowheads="1"/>
            </p:cNvSpPr>
            <p:nvPr/>
          </p:nvSpPr>
          <p:spPr bwMode="auto">
            <a:xfrm>
              <a:off x="1024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6" name="Rectangle 1968"/>
            <p:cNvSpPr>
              <a:spLocks noChangeArrowheads="1"/>
            </p:cNvSpPr>
            <p:nvPr/>
          </p:nvSpPr>
          <p:spPr bwMode="auto">
            <a:xfrm>
              <a:off x="1081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7" name="Rectangle 1969"/>
            <p:cNvSpPr>
              <a:spLocks noChangeArrowheads="1"/>
            </p:cNvSpPr>
            <p:nvPr/>
          </p:nvSpPr>
          <p:spPr bwMode="auto">
            <a:xfrm>
              <a:off x="1139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8" name="Rectangle 1970"/>
            <p:cNvSpPr>
              <a:spLocks noChangeArrowheads="1"/>
            </p:cNvSpPr>
            <p:nvPr/>
          </p:nvSpPr>
          <p:spPr bwMode="auto">
            <a:xfrm>
              <a:off x="1196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59" name="Rectangle 1971"/>
            <p:cNvSpPr>
              <a:spLocks noChangeArrowheads="1"/>
            </p:cNvSpPr>
            <p:nvPr/>
          </p:nvSpPr>
          <p:spPr bwMode="auto">
            <a:xfrm>
              <a:off x="1254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0" name="Rectangle 1972"/>
            <p:cNvSpPr>
              <a:spLocks noChangeArrowheads="1"/>
            </p:cNvSpPr>
            <p:nvPr/>
          </p:nvSpPr>
          <p:spPr bwMode="auto">
            <a:xfrm>
              <a:off x="1312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1" name="Rectangle 1973"/>
            <p:cNvSpPr>
              <a:spLocks noChangeArrowheads="1"/>
            </p:cNvSpPr>
            <p:nvPr/>
          </p:nvSpPr>
          <p:spPr bwMode="auto">
            <a:xfrm>
              <a:off x="1369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2" name="Rectangle 1974"/>
            <p:cNvSpPr>
              <a:spLocks noChangeArrowheads="1"/>
            </p:cNvSpPr>
            <p:nvPr/>
          </p:nvSpPr>
          <p:spPr bwMode="auto">
            <a:xfrm>
              <a:off x="1427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3" name="Rectangle 1975"/>
            <p:cNvSpPr>
              <a:spLocks noChangeArrowheads="1"/>
            </p:cNvSpPr>
            <p:nvPr/>
          </p:nvSpPr>
          <p:spPr bwMode="auto">
            <a:xfrm>
              <a:off x="1484" y="3369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4" name="Rectangle 1976"/>
            <p:cNvSpPr>
              <a:spLocks noChangeArrowheads="1"/>
            </p:cNvSpPr>
            <p:nvPr/>
          </p:nvSpPr>
          <p:spPr bwMode="auto">
            <a:xfrm>
              <a:off x="1542" y="3369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5" name="Rectangle 1977"/>
            <p:cNvSpPr>
              <a:spLocks noChangeArrowheads="1"/>
            </p:cNvSpPr>
            <p:nvPr/>
          </p:nvSpPr>
          <p:spPr bwMode="auto">
            <a:xfrm>
              <a:off x="1599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6" name="Rectangle 1978"/>
            <p:cNvSpPr>
              <a:spLocks noChangeArrowheads="1"/>
            </p:cNvSpPr>
            <p:nvPr/>
          </p:nvSpPr>
          <p:spPr bwMode="auto">
            <a:xfrm>
              <a:off x="1657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7" name="Rectangle 1979"/>
            <p:cNvSpPr>
              <a:spLocks noChangeArrowheads="1"/>
            </p:cNvSpPr>
            <p:nvPr/>
          </p:nvSpPr>
          <p:spPr bwMode="auto">
            <a:xfrm>
              <a:off x="1715" y="336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8" name="Rectangle 1980"/>
            <p:cNvSpPr>
              <a:spLocks noChangeArrowheads="1"/>
            </p:cNvSpPr>
            <p:nvPr/>
          </p:nvSpPr>
          <p:spPr bwMode="auto">
            <a:xfrm>
              <a:off x="1772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69" name="Rectangle 1981"/>
            <p:cNvSpPr>
              <a:spLocks noChangeArrowheads="1"/>
            </p:cNvSpPr>
            <p:nvPr/>
          </p:nvSpPr>
          <p:spPr bwMode="auto">
            <a:xfrm>
              <a:off x="1830" y="336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0" name="Rectangle 1982"/>
            <p:cNvSpPr>
              <a:spLocks noChangeArrowheads="1"/>
            </p:cNvSpPr>
            <p:nvPr/>
          </p:nvSpPr>
          <p:spPr bwMode="auto">
            <a:xfrm>
              <a:off x="1887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1" name="Rectangle 1983"/>
            <p:cNvSpPr>
              <a:spLocks noChangeArrowheads="1"/>
            </p:cNvSpPr>
            <p:nvPr/>
          </p:nvSpPr>
          <p:spPr bwMode="auto">
            <a:xfrm>
              <a:off x="1945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2" name="Rectangle 1984"/>
            <p:cNvSpPr>
              <a:spLocks noChangeArrowheads="1"/>
            </p:cNvSpPr>
            <p:nvPr/>
          </p:nvSpPr>
          <p:spPr bwMode="auto">
            <a:xfrm>
              <a:off x="2003" y="336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3" name="Rectangle 1985"/>
            <p:cNvSpPr>
              <a:spLocks noChangeArrowheads="1"/>
            </p:cNvSpPr>
            <p:nvPr/>
          </p:nvSpPr>
          <p:spPr bwMode="auto">
            <a:xfrm>
              <a:off x="2060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4" name="Rectangle 1986"/>
            <p:cNvSpPr>
              <a:spLocks noChangeArrowheads="1"/>
            </p:cNvSpPr>
            <p:nvPr/>
          </p:nvSpPr>
          <p:spPr bwMode="auto">
            <a:xfrm>
              <a:off x="2118" y="3369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5" name="Rectangle 1987"/>
            <p:cNvSpPr>
              <a:spLocks noChangeArrowheads="1"/>
            </p:cNvSpPr>
            <p:nvPr/>
          </p:nvSpPr>
          <p:spPr bwMode="auto">
            <a:xfrm>
              <a:off x="2175" y="3369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6" name="Rectangle 1988"/>
            <p:cNvSpPr>
              <a:spLocks noChangeArrowheads="1"/>
            </p:cNvSpPr>
            <p:nvPr/>
          </p:nvSpPr>
          <p:spPr bwMode="auto">
            <a:xfrm>
              <a:off x="390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7" name="Rectangle 1989"/>
            <p:cNvSpPr>
              <a:spLocks noChangeArrowheads="1"/>
            </p:cNvSpPr>
            <p:nvPr/>
          </p:nvSpPr>
          <p:spPr bwMode="auto">
            <a:xfrm>
              <a:off x="448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8" name="Rectangle 1990"/>
            <p:cNvSpPr>
              <a:spLocks noChangeArrowheads="1"/>
            </p:cNvSpPr>
            <p:nvPr/>
          </p:nvSpPr>
          <p:spPr bwMode="auto">
            <a:xfrm>
              <a:off x="505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79" name="Rectangle 1991"/>
            <p:cNvSpPr>
              <a:spLocks noChangeArrowheads="1"/>
            </p:cNvSpPr>
            <p:nvPr/>
          </p:nvSpPr>
          <p:spPr bwMode="auto">
            <a:xfrm>
              <a:off x="563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0" name="Rectangle 1992"/>
            <p:cNvSpPr>
              <a:spLocks noChangeArrowheads="1"/>
            </p:cNvSpPr>
            <p:nvPr/>
          </p:nvSpPr>
          <p:spPr bwMode="auto">
            <a:xfrm>
              <a:off x="620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1" name="Rectangle 1993"/>
            <p:cNvSpPr>
              <a:spLocks noChangeArrowheads="1"/>
            </p:cNvSpPr>
            <p:nvPr/>
          </p:nvSpPr>
          <p:spPr bwMode="auto">
            <a:xfrm>
              <a:off x="678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2" name="Rectangle 1994"/>
            <p:cNvSpPr>
              <a:spLocks noChangeArrowheads="1"/>
            </p:cNvSpPr>
            <p:nvPr/>
          </p:nvSpPr>
          <p:spPr bwMode="auto">
            <a:xfrm>
              <a:off x="736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3" name="Rectangle 1995"/>
            <p:cNvSpPr>
              <a:spLocks noChangeArrowheads="1"/>
            </p:cNvSpPr>
            <p:nvPr/>
          </p:nvSpPr>
          <p:spPr bwMode="auto">
            <a:xfrm>
              <a:off x="793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4" name="Rectangle 1996"/>
            <p:cNvSpPr>
              <a:spLocks noChangeArrowheads="1"/>
            </p:cNvSpPr>
            <p:nvPr/>
          </p:nvSpPr>
          <p:spPr bwMode="auto">
            <a:xfrm>
              <a:off x="851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5" name="Rectangle 1997"/>
            <p:cNvSpPr>
              <a:spLocks noChangeArrowheads="1"/>
            </p:cNvSpPr>
            <p:nvPr/>
          </p:nvSpPr>
          <p:spPr bwMode="auto">
            <a:xfrm>
              <a:off x="908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6" name="Rectangle 1998"/>
            <p:cNvSpPr>
              <a:spLocks noChangeArrowheads="1"/>
            </p:cNvSpPr>
            <p:nvPr/>
          </p:nvSpPr>
          <p:spPr bwMode="auto">
            <a:xfrm>
              <a:off x="966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7" name="Rectangle 1999"/>
            <p:cNvSpPr>
              <a:spLocks noChangeArrowheads="1"/>
            </p:cNvSpPr>
            <p:nvPr/>
          </p:nvSpPr>
          <p:spPr bwMode="auto">
            <a:xfrm>
              <a:off x="1024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8" name="Rectangle 2000"/>
            <p:cNvSpPr>
              <a:spLocks noChangeArrowheads="1"/>
            </p:cNvSpPr>
            <p:nvPr/>
          </p:nvSpPr>
          <p:spPr bwMode="auto">
            <a:xfrm>
              <a:off x="1081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89" name="Rectangle 2001"/>
            <p:cNvSpPr>
              <a:spLocks noChangeArrowheads="1"/>
            </p:cNvSpPr>
            <p:nvPr/>
          </p:nvSpPr>
          <p:spPr bwMode="auto">
            <a:xfrm>
              <a:off x="1139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0" name="Rectangle 2002"/>
            <p:cNvSpPr>
              <a:spLocks noChangeArrowheads="1"/>
            </p:cNvSpPr>
            <p:nvPr/>
          </p:nvSpPr>
          <p:spPr bwMode="auto">
            <a:xfrm>
              <a:off x="1196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1" name="Rectangle 2003"/>
            <p:cNvSpPr>
              <a:spLocks noChangeArrowheads="1"/>
            </p:cNvSpPr>
            <p:nvPr/>
          </p:nvSpPr>
          <p:spPr bwMode="auto">
            <a:xfrm>
              <a:off x="1254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2" name="Rectangle 2004"/>
            <p:cNvSpPr>
              <a:spLocks noChangeArrowheads="1"/>
            </p:cNvSpPr>
            <p:nvPr/>
          </p:nvSpPr>
          <p:spPr bwMode="auto">
            <a:xfrm>
              <a:off x="1312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3" name="Rectangle 2005"/>
            <p:cNvSpPr>
              <a:spLocks noChangeArrowheads="1"/>
            </p:cNvSpPr>
            <p:nvPr/>
          </p:nvSpPr>
          <p:spPr bwMode="auto">
            <a:xfrm>
              <a:off x="1369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4" name="Rectangle 2006"/>
            <p:cNvSpPr>
              <a:spLocks noChangeArrowheads="1"/>
            </p:cNvSpPr>
            <p:nvPr/>
          </p:nvSpPr>
          <p:spPr bwMode="auto">
            <a:xfrm>
              <a:off x="1427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5" name="Rectangle 2007"/>
            <p:cNvSpPr>
              <a:spLocks noChangeArrowheads="1"/>
            </p:cNvSpPr>
            <p:nvPr/>
          </p:nvSpPr>
          <p:spPr bwMode="auto">
            <a:xfrm>
              <a:off x="1484" y="3427"/>
              <a:ext cx="58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6" name="Rectangle 2008"/>
            <p:cNvSpPr>
              <a:spLocks noChangeArrowheads="1"/>
            </p:cNvSpPr>
            <p:nvPr/>
          </p:nvSpPr>
          <p:spPr bwMode="auto">
            <a:xfrm>
              <a:off x="1542" y="3427"/>
              <a:ext cx="57" cy="57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7" name="Rectangle 2009"/>
            <p:cNvSpPr>
              <a:spLocks noChangeArrowheads="1"/>
            </p:cNvSpPr>
            <p:nvPr/>
          </p:nvSpPr>
          <p:spPr bwMode="auto">
            <a:xfrm>
              <a:off x="1599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8" name="Rectangle 2010"/>
            <p:cNvSpPr>
              <a:spLocks noChangeArrowheads="1"/>
            </p:cNvSpPr>
            <p:nvPr/>
          </p:nvSpPr>
          <p:spPr bwMode="auto">
            <a:xfrm>
              <a:off x="1657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299" name="Rectangle 2011"/>
            <p:cNvSpPr>
              <a:spLocks noChangeArrowheads="1"/>
            </p:cNvSpPr>
            <p:nvPr/>
          </p:nvSpPr>
          <p:spPr bwMode="auto">
            <a:xfrm>
              <a:off x="1715" y="342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0" name="Rectangle 2012"/>
            <p:cNvSpPr>
              <a:spLocks noChangeArrowheads="1"/>
            </p:cNvSpPr>
            <p:nvPr/>
          </p:nvSpPr>
          <p:spPr bwMode="auto">
            <a:xfrm>
              <a:off x="1772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1" name="Rectangle 2013"/>
            <p:cNvSpPr>
              <a:spLocks noChangeArrowheads="1"/>
            </p:cNvSpPr>
            <p:nvPr/>
          </p:nvSpPr>
          <p:spPr bwMode="auto">
            <a:xfrm>
              <a:off x="1830" y="342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2" name="Rectangle 2014"/>
            <p:cNvSpPr>
              <a:spLocks noChangeArrowheads="1"/>
            </p:cNvSpPr>
            <p:nvPr/>
          </p:nvSpPr>
          <p:spPr bwMode="auto">
            <a:xfrm>
              <a:off x="1887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3" name="Rectangle 2015"/>
            <p:cNvSpPr>
              <a:spLocks noChangeArrowheads="1"/>
            </p:cNvSpPr>
            <p:nvPr/>
          </p:nvSpPr>
          <p:spPr bwMode="auto">
            <a:xfrm>
              <a:off x="1945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4" name="Rectangle 2016"/>
            <p:cNvSpPr>
              <a:spLocks noChangeArrowheads="1"/>
            </p:cNvSpPr>
            <p:nvPr/>
          </p:nvSpPr>
          <p:spPr bwMode="auto">
            <a:xfrm>
              <a:off x="2003" y="342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5" name="Rectangle 2017"/>
            <p:cNvSpPr>
              <a:spLocks noChangeArrowheads="1"/>
            </p:cNvSpPr>
            <p:nvPr/>
          </p:nvSpPr>
          <p:spPr bwMode="auto">
            <a:xfrm>
              <a:off x="2060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6" name="Rectangle 2018"/>
            <p:cNvSpPr>
              <a:spLocks noChangeArrowheads="1"/>
            </p:cNvSpPr>
            <p:nvPr/>
          </p:nvSpPr>
          <p:spPr bwMode="auto">
            <a:xfrm>
              <a:off x="2118" y="3427"/>
              <a:ext cx="57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7" name="Rectangle 2019"/>
            <p:cNvSpPr>
              <a:spLocks noChangeArrowheads="1"/>
            </p:cNvSpPr>
            <p:nvPr/>
          </p:nvSpPr>
          <p:spPr bwMode="auto">
            <a:xfrm>
              <a:off x="2175" y="3427"/>
              <a:ext cx="58" cy="57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8" name="Rectangle 2020"/>
            <p:cNvSpPr>
              <a:spLocks noChangeArrowheads="1"/>
            </p:cNvSpPr>
            <p:nvPr/>
          </p:nvSpPr>
          <p:spPr bwMode="auto">
            <a:xfrm>
              <a:off x="390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09" name="Rectangle 2021"/>
            <p:cNvSpPr>
              <a:spLocks noChangeArrowheads="1"/>
            </p:cNvSpPr>
            <p:nvPr/>
          </p:nvSpPr>
          <p:spPr bwMode="auto">
            <a:xfrm>
              <a:off x="448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0" name="Rectangle 2022"/>
            <p:cNvSpPr>
              <a:spLocks noChangeArrowheads="1"/>
            </p:cNvSpPr>
            <p:nvPr/>
          </p:nvSpPr>
          <p:spPr bwMode="auto">
            <a:xfrm>
              <a:off x="505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1" name="Rectangle 2023"/>
            <p:cNvSpPr>
              <a:spLocks noChangeArrowheads="1"/>
            </p:cNvSpPr>
            <p:nvPr/>
          </p:nvSpPr>
          <p:spPr bwMode="auto">
            <a:xfrm>
              <a:off x="563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2" name="Rectangle 2024"/>
            <p:cNvSpPr>
              <a:spLocks noChangeArrowheads="1"/>
            </p:cNvSpPr>
            <p:nvPr/>
          </p:nvSpPr>
          <p:spPr bwMode="auto">
            <a:xfrm>
              <a:off x="620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3" name="Rectangle 2025"/>
            <p:cNvSpPr>
              <a:spLocks noChangeArrowheads="1"/>
            </p:cNvSpPr>
            <p:nvPr/>
          </p:nvSpPr>
          <p:spPr bwMode="auto">
            <a:xfrm>
              <a:off x="678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4" name="Rectangle 2026"/>
            <p:cNvSpPr>
              <a:spLocks noChangeArrowheads="1"/>
            </p:cNvSpPr>
            <p:nvPr/>
          </p:nvSpPr>
          <p:spPr bwMode="auto">
            <a:xfrm>
              <a:off x="736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5" name="Rectangle 2027"/>
            <p:cNvSpPr>
              <a:spLocks noChangeArrowheads="1"/>
            </p:cNvSpPr>
            <p:nvPr/>
          </p:nvSpPr>
          <p:spPr bwMode="auto">
            <a:xfrm>
              <a:off x="793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6" name="Rectangle 2028"/>
            <p:cNvSpPr>
              <a:spLocks noChangeArrowheads="1"/>
            </p:cNvSpPr>
            <p:nvPr/>
          </p:nvSpPr>
          <p:spPr bwMode="auto">
            <a:xfrm>
              <a:off x="851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7" name="Rectangle 2029"/>
            <p:cNvSpPr>
              <a:spLocks noChangeArrowheads="1"/>
            </p:cNvSpPr>
            <p:nvPr/>
          </p:nvSpPr>
          <p:spPr bwMode="auto">
            <a:xfrm>
              <a:off x="908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8" name="Rectangle 2030"/>
            <p:cNvSpPr>
              <a:spLocks noChangeArrowheads="1"/>
            </p:cNvSpPr>
            <p:nvPr/>
          </p:nvSpPr>
          <p:spPr bwMode="auto">
            <a:xfrm>
              <a:off x="966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19" name="Rectangle 2031"/>
            <p:cNvSpPr>
              <a:spLocks noChangeArrowheads="1"/>
            </p:cNvSpPr>
            <p:nvPr/>
          </p:nvSpPr>
          <p:spPr bwMode="auto">
            <a:xfrm>
              <a:off x="1024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0" name="Rectangle 2032"/>
            <p:cNvSpPr>
              <a:spLocks noChangeArrowheads="1"/>
            </p:cNvSpPr>
            <p:nvPr/>
          </p:nvSpPr>
          <p:spPr bwMode="auto">
            <a:xfrm>
              <a:off x="1081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1" name="Rectangle 2033"/>
            <p:cNvSpPr>
              <a:spLocks noChangeArrowheads="1"/>
            </p:cNvSpPr>
            <p:nvPr/>
          </p:nvSpPr>
          <p:spPr bwMode="auto">
            <a:xfrm>
              <a:off x="1139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2" name="Rectangle 2034"/>
            <p:cNvSpPr>
              <a:spLocks noChangeArrowheads="1"/>
            </p:cNvSpPr>
            <p:nvPr/>
          </p:nvSpPr>
          <p:spPr bwMode="auto">
            <a:xfrm>
              <a:off x="1196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3" name="Rectangle 2035"/>
            <p:cNvSpPr>
              <a:spLocks noChangeArrowheads="1"/>
            </p:cNvSpPr>
            <p:nvPr/>
          </p:nvSpPr>
          <p:spPr bwMode="auto">
            <a:xfrm>
              <a:off x="1254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4" name="Rectangle 2036"/>
            <p:cNvSpPr>
              <a:spLocks noChangeArrowheads="1"/>
            </p:cNvSpPr>
            <p:nvPr/>
          </p:nvSpPr>
          <p:spPr bwMode="auto">
            <a:xfrm>
              <a:off x="1312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5" name="Rectangle 2037"/>
            <p:cNvSpPr>
              <a:spLocks noChangeArrowheads="1"/>
            </p:cNvSpPr>
            <p:nvPr/>
          </p:nvSpPr>
          <p:spPr bwMode="auto">
            <a:xfrm>
              <a:off x="1369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6" name="Rectangle 2038"/>
            <p:cNvSpPr>
              <a:spLocks noChangeArrowheads="1"/>
            </p:cNvSpPr>
            <p:nvPr/>
          </p:nvSpPr>
          <p:spPr bwMode="auto">
            <a:xfrm>
              <a:off x="1427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7" name="Rectangle 2039"/>
            <p:cNvSpPr>
              <a:spLocks noChangeArrowheads="1"/>
            </p:cNvSpPr>
            <p:nvPr/>
          </p:nvSpPr>
          <p:spPr bwMode="auto">
            <a:xfrm>
              <a:off x="1484" y="3484"/>
              <a:ext cx="58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8" name="Rectangle 2040"/>
            <p:cNvSpPr>
              <a:spLocks noChangeArrowheads="1"/>
            </p:cNvSpPr>
            <p:nvPr/>
          </p:nvSpPr>
          <p:spPr bwMode="auto">
            <a:xfrm>
              <a:off x="1542" y="3484"/>
              <a:ext cx="57" cy="58"/>
            </a:xfrm>
            <a:prstGeom prst="rect">
              <a:avLst/>
            </a:prstGeom>
            <a:noFill/>
            <a:ln w="0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29" name="Rectangle 2041"/>
            <p:cNvSpPr>
              <a:spLocks noChangeArrowheads="1"/>
            </p:cNvSpPr>
            <p:nvPr/>
          </p:nvSpPr>
          <p:spPr bwMode="auto">
            <a:xfrm>
              <a:off x="1599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0" name="Rectangle 2042"/>
            <p:cNvSpPr>
              <a:spLocks noChangeArrowheads="1"/>
            </p:cNvSpPr>
            <p:nvPr/>
          </p:nvSpPr>
          <p:spPr bwMode="auto">
            <a:xfrm>
              <a:off x="1657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1" name="Rectangle 2043"/>
            <p:cNvSpPr>
              <a:spLocks noChangeArrowheads="1"/>
            </p:cNvSpPr>
            <p:nvPr/>
          </p:nvSpPr>
          <p:spPr bwMode="auto">
            <a:xfrm>
              <a:off x="1715" y="348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2" name="Rectangle 2044"/>
            <p:cNvSpPr>
              <a:spLocks noChangeArrowheads="1"/>
            </p:cNvSpPr>
            <p:nvPr/>
          </p:nvSpPr>
          <p:spPr bwMode="auto">
            <a:xfrm>
              <a:off x="1772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3" name="Rectangle 2045"/>
            <p:cNvSpPr>
              <a:spLocks noChangeArrowheads="1"/>
            </p:cNvSpPr>
            <p:nvPr/>
          </p:nvSpPr>
          <p:spPr bwMode="auto">
            <a:xfrm>
              <a:off x="1830" y="348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4" name="Rectangle 2046"/>
            <p:cNvSpPr>
              <a:spLocks noChangeArrowheads="1"/>
            </p:cNvSpPr>
            <p:nvPr/>
          </p:nvSpPr>
          <p:spPr bwMode="auto">
            <a:xfrm>
              <a:off x="1887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5" name="Rectangle 2047"/>
            <p:cNvSpPr>
              <a:spLocks noChangeArrowheads="1"/>
            </p:cNvSpPr>
            <p:nvPr/>
          </p:nvSpPr>
          <p:spPr bwMode="auto">
            <a:xfrm>
              <a:off x="1945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6" name="Rectangle 1024"/>
            <p:cNvSpPr>
              <a:spLocks noChangeArrowheads="1"/>
            </p:cNvSpPr>
            <p:nvPr/>
          </p:nvSpPr>
          <p:spPr bwMode="auto">
            <a:xfrm>
              <a:off x="2003" y="348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7" name="Rectangle 1025"/>
            <p:cNvSpPr>
              <a:spLocks noChangeArrowheads="1"/>
            </p:cNvSpPr>
            <p:nvPr/>
          </p:nvSpPr>
          <p:spPr bwMode="auto">
            <a:xfrm>
              <a:off x="2060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8" name="Rectangle 1026"/>
            <p:cNvSpPr>
              <a:spLocks noChangeArrowheads="1"/>
            </p:cNvSpPr>
            <p:nvPr/>
          </p:nvSpPr>
          <p:spPr bwMode="auto">
            <a:xfrm>
              <a:off x="2118" y="3484"/>
              <a:ext cx="57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39" name="Rectangle 1027"/>
            <p:cNvSpPr>
              <a:spLocks noChangeArrowheads="1"/>
            </p:cNvSpPr>
            <p:nvPr/>
          </p:nvSpPr>
          <p:spPr bwMode="auto">
            <a:xfrm>
              <a:off x="2175" y="3484"/>
              <a:ext cx="58" cy="58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40" name="Rectangle 1028"/>
            <p:cNvSpPr>
              <a:spLocks noChangeArrowheads="1"/>
            </p:cNvSpPr>
            <p:nvPr/>
          </p:nvSpPr>
          <p:spPr bwMode="auto">
            <a:xfrm>
              <a:off x="390" y="1699"/>
              <a:ext cx="1843" cy="184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</p:grpSp>
      <p:grpSp>
        <p:nvGrpSpPr>
          <p:cNvPr id="142341" name="Group 1029"/>
          <p:cNvGrpSpPr>
            <a:grpSpLocks/>
          </p:cNvGrpSpPr>
          <p:nvPr/>
        </p:nvGrpSpPr>
        <p:grpSpPr bwMode="auto">
          <a:xfrm rot="-5400000">
            <a:off x="3883819" y="4474369"/>
            <a:ext cx="2835275" cy="642937"/>
            <a:chOff x="2954" y="1719"/>
            <a:chExt cx="5686" cy="4021"/>
          </a:xfrm>
        </p:grpSpPr>
        <p:sp>
          <p:nvSpPr>
            <p:cNvPr id="142342" name="Freeform 1030"/>
            <p:cNvSpPr>
              <a:spLocks/>
            </p:cNvSpPr>
            <p:nvPr/>
          </p:nvSpPr>
          <p:spPr bwMode="auto">
            <a:xfrm>
              <a:off x="2954" y="1719"/>
              <a:ext cx="2055" cy="2986"/>
            </a:xfrm>
            <a:custGeom>
              <a:avLst/>
              <a:gdLst>
                <a:gd name="T0" fmla="*/ 30 w 2055"/>
                <a:gd name="T1" fmla="*/ 1830 h 2986"/>
                <a:gd name="T2" fmla="*/ 75 w 2055"/>
                <a:gd name="T3" fmla="*/ 1560 h 2986"/>
                <a:gd name="T4" fmla="*/ 120 w 2055"/>
                <a:gd name="T5" fmla="*/ 1290 h 2986"/>
                <a:gd name="T6" fmla="*/ 180 w 2055"/>
                <a:gd name="T7" fmla="*/ 1050 h 2986"/>
                <a:gd name="T8" fmla="*/ 225 w 2055"/>
                <a:gd name="T9" fmla="*/ 810 h 2986"/>
                <a:gd name="T10" fmla="*/ 270 w 2055"/>
                <a:gd name="T11" fmla="*/ 615 h 2986"/>
                <a:gd name="T12" fmla="*/ 315 w 2055"/>
                <a:gd name="T13" fmla="*/ 420 h 2986"/>
                <a:gd name="T14" fmla="*/ 375 w 2055"/>
                <a:gd name="T15" fmla="*/ 270 h 2986"/>
                <a:gd name="T16" fmla="*/ 420 w 2055"/>
                <a:gd name="T17" fmla="*/ 150 h 2986"/>
                <a:gd name="T18" fmla="*/ 465 w 2055"/>
                <a:gd name="T19" fmla="*/ 75 h 2986"/>
                <a:gd name="T20" fmla="*/ 510 w 2055"/>
                <a:gd name="T21" fmla="*/ 15 h 2986"/>
                <a:gd name="T22" fmla="*/ 570 w 2055"/>
                <a:gd name="T23" fmla="*/ 0 h 2986"/>
                <a:gd name="T24" fmla="*/ 615 w 2055"/>
                <a:gd name="T25" fmla="*/ 30 h 2986"/>
                <a:gd name="T26" fmla="*/ 660 w 2055"/>
                <a:gd name="T27" fmla="*/ 90 h 2986"/>
                <a:gd name="T28" fmla="*/ 705 w 2055"/>
                <a:gd name="T29" fmla="*/ 180 h 2986"/>
                <a:gd name="T30" fmla="*/ 765 w 2055"/>
                <a:gd name="T31" fmla="*/ 285 h 2986"/>
                <a:gd name="T32" fmla="*/ 810 w 2055"/>
                <a:gd name="T33" fmla="*/ 435 h 2986"/>
                <a:gd name="T34" fmla="*/ 855 w 2055"/>
                <a:gd name="T35" fmla="*/ 615 h 2986"/>
                <a:gd name="T36" fmla="*/ 900 w 2055"/>
                <a:gd name="T37" fmla="*/ 795 h 2986"/>
                <a:gd name="T38" fmla="*/ 960 w 2055"/>
                <a:gd name="T39" fmla="*/ 1005 h 2986"/>
                <a:gd name="T40" fmla="*/ 1005 w 2055"/>
                <a:gd name="T41" fmla="*/ 1215 h 2986"/>
                <a:gd name="T42" fmla="*/ 1050 w 2055"/>
                <a:gd name="T43" fmla="*/ 1440 h 2986"/>
                <a:gd name="T44" fmla="*/ 1095 w 2055"/>
                <a:gd name="T45" fmla="*/ 1665 h 2986"/>
                <a:gd name="T46" fmla="*/ 1155 w 2055"/>
                <a:gd name="T47" fmla="*/ 1875 h 2986"/>
                <a:gd name="T48" fmla="*/ 1200 w 2055"/>
                <a:gd name="T49" fmla="*/ 2085 h 2986"/>
                <a:gd name="T50" fmla="*/ 1245 w 2055"/>
                <a:gd name="T51" fmla="*/ 2280 h 2986"/>
                <a:gd name="T52" fmla="*/ 1290 w 2055"/>
                <a:gd name="T53" fmla="*/ 2460 h 2986"/>
                <a:gd name="T54" fmla="*/ 1350 w 2055"/>
                <a:gd name="T55" fmla="*/ 2610 h 2986"/>
                <a:gd name="T56" fmla="*/ 1395 w 2055"/>
                <a:gd name="T57" fmla="*/ 2745 h 2986"/>
                <a:gd name="T58" fmla="*/ 1440 w 2055"/>
                <a:gd name="T59" fmla="*/ 2850 h 2986"/>
                <a:gd name="T60" fmla="*/ 1485 w 2055"/>
                <a:gd name="T61" fmla="*/ 2926 h 2986"/>
                <a:gd name="T62" fmla="*/ 1545 w 2055"/>
                <a:gd name="T63" fmla="*/ 2971 h 2986"/>
                <a:gd name="T64" fmla="*/ 1590 w 2055"/>
                <a:gd name="T65" fmla="*/ 2986 h 2986"/>
                <a:gd name="T66" fmla="*/ 1635 w 2055"/>
                <a:gd name="T67" fmla="*/ 2971 h 2986"/>
                <a:gd name="T68" fmla="*/ 1680 w 2055"/>
                <a:gd name="T69" fmla="*/ 2926 h 2986"/>
                <a:gd name="T70" fmla="*/ 1740 w 2055"/>
                <a:gd name="T71" fmla="*/ 2866 h 2986"/>
                <a:gd name="T72" fmla="*/ 1785 w 2055"/>
                <a:gd name="T73" fmla="*/ 2760 h 2986"/>
                <a:gd name="T74" fmla="*/ 1830 w 2055"/>
                <a:gd name="T75" fmla="*/ 2655 h 2986"/>
                <a:gd name="T76" fmla="*/ 1875 w 2055"/>
                <a:gd name="T77" fmla="*/ 2520 h 2986"/>
                <a:gd name="T78" fmla="*/ 1935 w 2055"/>
                <a:gd name="T79" fmla="*/ 2370 h 2986"/>
                <a:gd name="T80" fmla="*/ 1980 w 2055"/>
                <a:gd name="T81" fmla="*/ 2205 h 2986"/>
                <a:gd name="T82" fmla="*/ 2025 w 2055"/>
                <a:gd name="T83" fmla="*/ 2055 h 2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55" h="2986">
                  <a:moveTo>
                    <a:pt x="0" y="2010"/>
                  </a:moveTo>
                  <a:lnTo>
                    <a:pt x="15" y="1920"/>
                  </a:lnTo>
                  <a:lnTo>
                    <a:pt x="30" y="1830"/>
                  </a:lnTo>
                  <a:lnTo>
                    <a:pt x="45" y="1740"/>
                  </a:lnTo>
                  <a:lnTo>
                    <a:pt x="60" y="1650"/>
                  </a:lnTo>
                  <a:lnTo>
                    <a:pt x="75" y="1560"/>
                  </a:lnTo>
                  <a:lnTo>
                    <a:pt x="90" y="1470"/>
                  </a:lnTo>
                  <a:lnTo>
                    <a:pt x="105" y="1380"/>
                  </a:lnTo>
                  <a:lnTo>
                    <a:pt x="120" y="1290"/>
                  </a:lnTo>
                  <a:lnTo>
                    <a:pt x="135" y="1215"/>
                  </a:lnTo>
                  <a:lnTo>
                    <a:pt x="150" y="1125"/>
                  </a:lnTo>
                  <a:lnTo>
                    <a:pt x="180" y="1050"/>
                  </a:lnTo>
                  <a:lnTo>
                    <a:pt x="195" y="960"/>
                  </a:lnTo>
                  <a:lnTo>
                    <a:pt x="210" y="885"/>
                  </a:lnTo>
                  <a:lnTo>
                    <a:pt x="225" y="810"/>
                  </a:lnTo>
                  <a:lnTo>
                    <a:pt x="240" y="750"/>
                  </a:lnTo>
                  <a:lnTo>
                    <a:pt x="255" y="675"/>
                  </a:lnTo>
                  <a:lnTo>
                    <a:pt x="270" y="615"/>
                  </a:lnTo>
                  <a:lnTo>
                    <a:pt x="285" y="540"/>
                  </a:lnTo>
                  <a:lnTo>
                    <a:pt x="300" y="480"/>
                  </a:lnTo>
                  <a:lnTo>
                    <a:pt x="315" y="420"/>
                  </a:lnTo>
                  <a:lnTo>
                    <a:pt x="330" y="375"/>
                  </a:lnTo>
                  <a:lnTo>
                    <a:pt x="345" y="315"/>
                  </a:lnTo>
                  <a:lnTo>
                    <a:pt x="375" y="270"/>
                  </a:lnTo>
                  <a:lnTo>
                    <a:pt x="390" y="225"/>
                  </a:lnTo>
                  <a:lnTo>
                    <a:pt x="405" y="195"/>
                  </a:lnTo>
                  <a:lnTo>
                    <a:pt x="420" y="150"/>
                  </a:lnTo>
                  <a:lnTo>
                    <a:pt x="435" y="120"/>
                  </a:lnTo>
                  <a:lnTo>
                    <a:pt x="450" y="90"/>
                  </a:lnTo>
                  <a:lnTo>
                    <a:pt x="465" y="75"/>
                  </a:lnTo>
                  <a:lnTo>
                    <a:pt x="480" y="45"/>
                  </a:lnTo>
                  <a:lnTo>
                    <a:pt x="495" y="30"/>
                  </a:lnTo>
                  <a:lnTo>
                    <a:pt x="510" y="15"/>
                  </a:lnTo>
                  <a:lnTo>
                    <a:pt x="525" y="15"/>
                  </a:lnTo>
                  <a:lnTo>
                    <a:pt x="540" y="0"/>
                  </a:lnTo>
                  <a:lnTo>
                    <a:pt x="570" y="0"/>
                  </a:lnTo>
                  <a:lnTo>
                    <a:pt x="585" y="15"/>
                  </a:lnTo>
                  <a:lnTo>
                    <a:pt x="600" y="15"/>
                  </a:lnTo>
                  <a:lnTo>
                    <a:pt x="615" y="30"/>
                  </a:lnTo>
                  <a:lnTo>
                    <a:pt x="630" y="45"/>
                  </a:lnTo>
                  <a:lnTo>
                    <a:pt x="645" y="60"/>
                  </a:lnTo>
                  <a:lnTo>
                    <a:pt x="660" y="90"/>
                  </a:lnTo>
                  <a:lnTo>
                    <a:pt x="675" y="105"/>
                  </a:lnTo>
                  <a:lnTo>
                    <a:pt x="690" y="135"/>
                  </a:lnTo>
                  <a:lnTo>
                    <a:pt x="705" y="180"/>
                  </a:lnTo>
                  <a:lnTo>
                    <a:pt x="720" y="210"/>
                  </a:lnTo>
                  <a:lnTo>
                    <a:pt x="735" y="255"/>
                  </a:lnTo>
                  <a:lnTo>
                    <a:pt x="765" y="285"/>
                  </a:lnTo>
                  <a:lnTo>
                    <a:pt x="780" y="345"/>
                  </a:lnTo>
                  <a:lnTo>
                    <a:pt x="795" y="390"/>
                  </a:lnTo>
                  <a:lnTo>
                    <a:pt x="810" y="435"/>
                  </a:lnTo>
                  <a:lnTo>
                    <a:pt x="825" y="495"/>
                  </a:lnTo>
                  <a:lnTo>
                    <a:pt x="840" y="555"/>
                  </a:lnTo>
                  <a:lnTo>
                    <a:pt x="855" y="615"/>
                  </a:lnTo>
                  <a:lnTo>
                    <a:pt x="870" y="675"/>
                  </a:lnTo>
                  <a:lnTo>
                    <a:pt x="885" y="735"/>
                  </a:lnTo>
                  <a:lnTo>
                    <a:pt x="900" y="795"/>
                  </a:lnTo>
                  <a:lnTo>
                    <a:pt x="915" y="870"/>
                  </a:lnTo>
                  <a:lnTo>
                    <a:pt x="945" y="930"/>
                  </a:lnTo>
                  <a:lnTo>
                    <a:pt x="960" y="1005"/>
                  </a:lnTo>
                  <a:lnTo>
                    <a:pt x="975" y="1080"/>
                  </a:lnTo>
                  <a:lnTo>
                    <a:pt x="990" y="1140"/>
                  </a:lnTo>
                  <a:lnTo>
                    <a:pt x="1005" y="1215"/>
                  </a:lnTo>
                  <a:lnTo>
                    <a:pt x="1020" y="1290"/>
                  </a:lnTo>
                  <a:lnTo>
                    <a:pt x="1035" y="1365"/>
                  </a:lnTo>
                  <a:lnTo>
                    <a:pt x="1050" y="1440"/>
                  </a:lnTo>
                  <a:lnTo>
                    <a:pt x="1065" y="1515"/>
                  </a:lnTo>
                  <a:lnTo>
                    <a:pt x="1080" y="1590"/>
                  </a:lnTo>
                  <a:lnTo>
                    <a:pt x="1095" y="1665"/>
                  </a:lnTo>
                  <a:lnTo>
                    <a:pt x="1110" y="1725"/>
                  </a:lnTo>
                  <a:lnTo>
                    <a:pt x="1140" y="1800"/>
                  </a:lnTo>
                  <a:lnTo>
                    <a:pt x="1155" y="1875"/>
                  </a:lnTo>
                  <a:lnTo>
                    <a:pt x="1170" y="1950"/>
                  </a:lnTo>
                  <a:lnTo>
                    <a:pt x="1185" y="2010"/>
                  </a:lnTo>
                  <a:lnTo>
                    <a:pt x="1200" y="2085"/>
                  </a:lnTo>
                  <a:lnTo>
                    <a:pt x="1215" y="2145"/>
                  </a:lnTo>
                  <a:lnTo>
                    <a:pt x="1230" y="2220"/>
                  </a:lnTo>
                  <a:lnTo>
                    <a:pt x="1245" y="2280"/>
                  </a:lnTo>
                  <a:lnTo>
                    <a:pt x="1260" y="2340"/>
                  </a:lnTo>
                  <a:lnTo>
                    <a:pt x="1275" y="2400"/>
                  </a:lnTo>
                  <a:lnTo>
                    <a:pt x="1290" y="2460"/>
                  </a:lnTo>
                  <a:lnTo>
                    <a:pt x="1305" y="2505"/>
                  </a:lnTo>
                  <a:lnTo>
                    <a:pt x="1335" y="2565"/>
                  </a:lnTo>
                  <a:lnTo>
                    <a:pt x="1350" y="2610"/>
                  </a:lnTo>
                  <a:lnTo>
                    <a:pt x="1365" y="2655"/>
                  </a:lnTo>
                  <a:lnTo>
                    <a:pt x="1380" y="2700"/>
                  </a:lnTo>
                  <a:lnTo>
                    <a:pt x="1395" y="2745"/>
                  </a:lnTo>
                  <a:lnTo>
                    <a:pt x="1410" y="2775"/>
                  </a:lnTo>
                  <a:lnTo>
                    <a:pt x="1425" y="2820"/>
                  </a:lnTo>
                  <a:lnTo>
                    <a:pt x="1440" y="2850"/>
                  </a:lnTo>
                  <a:lnTo>
                    <a:pt x="1455" y="2881"/>
                  </a:lnTo>
                  <a:lnTo>
                    <a:pt x="1470" y="2896"/>
                  </a:lnTo>
                  <a:lnTo>
                    <a:pt x="1485" y="2926"/>
                  </a:lnTo>
                  <a:lnTo>
                    <a:pt x="1500" y="2941"/>
                  </a:lnTo>
                  <a:lnTo>
                    <a:pt x="1530" y="2956"/>
                  </a:lnTo>
                  <a:lnTo>
                    <a:pt x="1545" y="2971"/>
                  </a:lnTo>
                  <a:lnTo>
                    <a:pt x="1560" y="2971"/>
                  </a:lnTo>
                  <a:lnTo>
                    <a:pt x="1575" y="2986"/>
                  </a:lnTo>
                  <a:lnTo>
                    <a:pt x="1590" y="2986"/>
                  </a:lnTo>
                  <a:lnTo>
                    <a:pt x="1605" y="2986"/>
                  </a:lnTo>
                  <a:lnTo>
                    <a:pt x="1620" y="2986"/>
                  </a:lnTo>
                  <a:lnTo>
                    <a:pt x="1635" y="2971"/>
                  </a:lnTo>
                  <a:lnTo>
                    <a:pt x="1650" y="2956"/>
                  </a:lnTo>
                  <a:lnTo>
                    <a:pt x="1665" y="2941"/>
                  </a:lnTo>
                  <a:lnTo>
                    <a:pt x="1680" y="2926"/>
                  </a:lnTo>
                  <a:lnTo>
                    <a:pt x="1710" y="2911"/>
                  </a:lnTo>
                  <a:lnTo>
                    <a:pt x="1725" y="2881"/>
                  </a:lnTo>
                  <a:lnTo>
                    <a:pt x="1740" y="2866"/>
                  </a:lnTo>
                  <a:lnTo>
                    <a:pt x="1755" y="2835"/>
                  </a:lnTo>
                  <a:lnTo>
                    <a:pt x="1770" y="2805"/>
                  </a:lnTo>
                  <a:lnTo>
                    <a:pt x="1785" y="2760"/>
                  </a:lnTo>
                  <a:lnTo>
                    <a:pt x="1800" y="2730"/>
                  </a:lnTo>
                  <a:lnTo>
                    <a:pt x="1815" y="2685"/>
                  </a:lnTo>
                  <a:lnTo>
                    <a:pt x="1830" y="2655"/>
                  </a:lnTo>
                  <a:lnTo>
                    <a:pt x="1845" y="2610"/>
                  </a:lnTo>
                  <a:lnTo>
                    <a:pt x="1860" y="2565"/>
                  </a:lnTo>
                  <a:lnTo>
                    <a:pt x="1875" y="2520"/>
                  </a:lnTo>
                  <a:lnTo>
                    <a:pt x="1905" y="2475"/>
                  </a:lnTo>
                  <a:lnTo>
                    <a:pt x="1920" y="2415"/>
                  </a:lnTo>
                  <a:lnTo>
                    <a:pt x="1935" y="2370"/>
                  </a:lnTo>
                  <a:lnTo>
                    <a:pt x="1950" y="2310"/>
                  </a:lnTo>
                  <a:lnTo>
                    <a:pt x="1965" y="2265"/>
                  </a:lnTo>
                  <a:lnTo>
                    <a:pt x="1980" y="2205"/>
                  </a:lnTo>
                  <a:lnTo>
                    <a:pt x="1995" y="2160"/>
                  </a:lnTo>
                  <a:lnTo>
                    <a:pt x="2010" y="2100"/>
                  </a:lnTo>
                  <a:lnTo>
                    <a:pt x="2025" y="2055"/>
                  </a:lnTo>
                  <a:lnTo>
                    <a:pt x="2040" y="1995"/>
                  </a:lnTo>
                  <a:lnTo>
                    <a:pt x="2055" y="1935"/>
                  </a:lnTo>
                </a:path>
              </a:pathLst>
            </a:custGeom>
            <a:noFill/>
            <a:ln w="2794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43" name="Freeform 1031"/>
            <p:cNvSpPr>
              <a:spLocks/>
            </p:cNvSpPr>
            <p:nvPr/>
          </p:nvSpPr>
          <p:spPr bwMode="auto">
            <a:xfrm>
              <a:off x="5009" y="2754"/>
              <a:ext cx="2071" cy="2986"/>
            </a:xfrm>
            <a:custGeom>
              <a:avLst/>
              <a:gdLst>
                <a:gd name="T0" fmla="*/ 45 w 2071"/>
                <a:gd name="T1" fmla="*/ 795 h 2986"/>
                <a:gd name="T2" fmla="*/ 90 w 2071"/>
                <a:gd name="T3" fmla="*/ 630 h 2986"/>
                <a:gd name="T4" fmla="*/ 135 w 2071"/>
                <a:gd name="T5" fmla="*/ 480 h 2986"/>
                <a:gd name="T6" fmla="*/ 180 w 2071"/>
                <a:gd name="T7" fmla="*/ 345 h 2986"/>
                <a:gd name="T8" fmla="*/ 240 w 2071"/>
                <a:gd name="T9" fmla="*/ 240 h 2986"/>
                <a:gd name="T10" fmla="*/ 285 w 2071"/>
                <a:gd name="T11" fmla="*/ 135 h 2986"/>
                <a:gd name="T12" fmla="*/ 330 w 2071"/>
                <a:gd name="T13" fmla="*/ 60 h 2986"/>
                <a:gd name="T14" fmla="*/ 375 w 2071"/>
                <a:gd name="T15" fmla="*/ 15 h 2986"/>
                <a:gd name="T16" fmla="*/ 435 w 2071"/>
                <a:gd name="T17" fmla="*/ 0 h 2986"/>
                <a:gd name="T18" fmla="*/ 480 w 2071"/>
                <a:gd name="T19" fmla="*/ 15 h 2986"/>
                <a:gd name="T20" fmla="*/ 525 w 2071"/>
                <a:gd name="T21" fmla="*/ 60 h 2986"/>
                <a:gd name="T22" fmla="*/ 570 w 2071"/>
                <a:gd name="T23" fmla="*/ 135 h 2986"/>
                <a:gd name="T24" fmla="*/ 630 w 2071"/>
                <a:gd name="T25" fmla="*/ 240 h 2986"/>
                <a:gd name="T26" fmla="*/ 675 w 2071"/>
                <a:gd name="T27" fmla="*/ 360 h 2986"/>
                <a:gd name="T28" fmla="*/ 720 w 2071"/>
                <a:gd name="T29" fmla="*/ 510 h 2986"/>
                <a:gd name="T30" fmla="*/ 765 w 2071"/>
                <a:gd name="T31" fmla="*/ 690 h 2986"/>
                <a:gd name="T32" fmla="*/ 826 w 2071"/>
                <a:gd name="T33" fmla="*/ 885 h 2986"/>
                <a:gd name="T34" fmla="*/ 871 w 2071"/>
                <a:gd name="T35" fmla="*/ 1095 h 2986"/>
                <a:gd name="T36" fmla="*/ 916 w 2071"/>
                <a:gd name="T37" fmla="*/ 1305 h 2986"/>
                <a:gd name="T38" fmla="*/ 961 w 2071"/>
                <a:gd name="T39" fmla="*/ 1530 h 2986"/>
                <a:gd name="T40" fmla="*/ 1021 w 2071"/>
                <a:gd name="T41" fmla="*/ 1740 h 2986"/>
                <a:gd name="T42" fmla="*/ 1066 w 2071"/>
                <a:gd name="T43" fmla="*/ 1966 h 2986"/>
                <a:gd name="T44" fmla="*/ 1111 w 2071"/>
                <a:gd name="T45" fmla="*/ 2176 h 2986"/>
                <a:gd name="T46" fmla="*/ 1156 w 2071"/>
                <a:gd name="T47" fmla="*/ 2356 h 2986"/>
                <a:gd name="T48" fmla="*/ 1216 w 2071"/>
                <a:gd name="T49" fmla="*/ 2536 h 2986"/>
                <a:gd name="T50" fmla="*/ 1261 w 2071"/>
                <a:gd name="T51" fmla="*/ 2686 h 2986"/>
                <a:gd name="T52" fmla="*/ 1306 w 2071"/>
                <a:gd name="T53" fmla="*/ 2806 h 2986"/>
                <a:gd name="T54" fmla="*/ 1351 w 2071"/>
                <a:gd name="T55" fmla="*/ 2896 h 2986"/>
                <a:gd name="T56" fmla="*/ 1411 w 2071"/>
                <a:gd name="T57" fmla="*/ 2956 h 2986"/>
                <a:gd name="T58" fmla="*/ 1456 w 2071"/>
                <a:gd name="T59" fmla="*/ 2986 h 2986"/>
                <a:gd name="T60" fmla="*/ 1501 w 2071"/>
                <a:gd name="T61" fmla="*/ 2971 h 2986"/>
                <a:gd name="T62" fmla="*/ 1546 w 2071"/>
                <a:gd name="T63" fmla="*/ 2926 h 2986"/>
                <a:gd name="T64" fmla="*/ 1606 w 2071"/>
                <a:gd name="T65" fmla="*/ 2851 h 2986"/>
                <a:gd name="T66" fmla="*/ 1651 w 2071"/>
                <a:gd name="T67" fmla="*/ 2731 h 2986"/>
                <a:gd name="T68" fmla="*/ 1696 w 2071"/>
                <a:gd name="T69" fmla="*/ 2581 h 2986"/>
                <a:gd name="T70" fmla="*/ 1741 w 2071"/>
                <a:gd name="T71" fmla="*/ 2401 h 2986"/>
                <a:gd name="T72" fmla="*/ 1801 w 2071"/>
                <a:gd name="T73" fmla="*/ 2191 h 2986"/>
                <a:gd name="T74" fmla="*/ 1846 w 2071"/>
                <a:gd name="T75" fmla="*/ 1966 h 2986"/>
                <a:gd name="T76" fmla="*/ 1891 w 2071"/>
                <a:gd name="T77" fmla="*/ 1725 h 2986"/>
                <a:gd name="T78" fmla="*/ 1936 w 2071"/>
                <a:gd name="T79" fmla="*/ 1455 h 2986"/>
                <a:gd name="T80" fmla="*/ 1996 w 2071"/>
                <a:gd name="T81" fmla="*/ 1185 h 2986"/>
                <a:gd name="T82" fmla="*/ 2041 w 2071"/>
                <a:gd name="T83" fmla="*/ 915 h 2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71" h="2986">
                  <a:moveTo>
                    <a:pt x="0" y="900"/>
                  </a:moveTo>
                  <a:lnTo>
                    <a:pt x="15" y="855"/>
                  </a:lnTo>
                  <a:lnTo>
                    <a:pt x="45" y="795"/>
                  </a:lnTo>
                  <a:lnTo>
                    <a:pt x="60" y="735"/>
                  </a:lnTo>
                  <a:lnTo>
                    <a:pt x="75" y="690"/>
                  </a:lnTo>
                  <a:lnTo>
                    <a:pt x="90" y="630"/>
                  </a:lnTo>
                  <a:lnTo>
                    <a:pt x="105" y="585"/>
                  </a:lnTo>
                  <a:lnTo>
                    <a:pt x="120" y="540"/>
                  </a:lnTo>
                  <a:lnTo>
                    <a:pt x="135" y="480"/>
                  </a:lnTo>
                  <a:lnTo>
                    <a:pt x="150" y="435"/>
                  </a:lnTo>
                  <a:lnTo>
                    <a:pt x="165" y="390"/>
                  </a:lnTo>
                  <a:lnTo>
                    <a:pt x="180" y="345"/>
                  </a:lnTo>
                  <a:lnTo>
                    <a:pt x="195" y="315"/>
                  </a:lnTo>
                  <a:lnTo>
                    <a:pt x="210" y="270"/>
                  </a:lnTo>
                  <a:lnTo>
                    <a:pt x="240" y="240"/>
                  </a:lnTo>
                  <a:lnTo>
                    <a:pt x="255" y="195"/>
                  </a:lnTo>
                  <a:lnTo>
                    <a:pt x="270" y="165"/>
                  </a:lnTo>
                  <a:lnTo>
                    <a:pt x="285" y="135"/>
                  </a:lnTo>
                  <a:lnTo>
                    <a:pt x="300" y="105"/>
                  </a:lnTo>
                  <a:lnTo>
                    <a:pt x="315" y="90"/>
                  </a:lnTo>
                  <a:lnTo>
                    <a:pt x="330" y="60"/>
                  </a:lnTo>
                  <a:lnTo>
                    <a:pt x="345" y="45"/>
                  </a:lnTo>
                  <a:lnTo>
                    <a:pt x="360" y="30"/>
                  </a:lnTo>
                  <a:lnTo>
                    <a:pt x="375" y="15"/>
                  </a:lnTo>
                  <a:lnTo>
                    <a:pt x="390" y="15"/>
                  </a:lnTo>
                  <a:lnTo>
                    <a:pt x="420" y="0"/>
                  </a:lnTo>
                  <a:lnTo>
                    <a:pt x="435" y="0"/>
                  </a:lnTo>
                  <a:lnTo>
                    <a:pt x="450" y="0"/>
                  </a:lnTo>
                  <a:lnTo>
                    <a:pt x="465" y="15"/>
                  </a:lnTo>
                  <a:lnTo>
                    <a:pt x="480" y="15"/>
                  </a:lnTo>
                  <a:lnTo>
                    <a:pt x="495" y="30"/>
                  </a:lnTo>
                  <a:lnTo>
                    <a:pt x="510" y="45"/>
                  </a:lnTo>
                  <a:lnTo>
                    <a:pt x="525" y="60"/>
                  </a:lnTo>
                  <a:lnTo>
                    <a:pt x="540" y="75"/>
                  </a:lnTo>
                  <a:lnTo>
                    <a:pt x="555" y="105"/>
                  </a:lnTo>
                  <a:lnTo>
                    <a:pt x="570" y="135"/>
                  </a:lnTo>
                  <a:lnTo>
                    <a:pt x="585" y="165"/>
                  </a:lnTo>
                  <a:lnTo>
                    <a:pt x="615" y="195"/>
                  </a:lnTo>
                  <a:lnTo>
                    <a:pt x="630" y="240"/>
                  </a:lnTo>
                  <a:lnTo>
                    <a:pt x="645" y="270"/>
                  </a:lnTo>
                  <a:lnTo>
                    <a:pt x="660" y="315"/>
                  </a:lnTo>
                  <a:lnTo>
                    <a:pt x="675" y="360"/>
                  </a:lnTo>
                  <a:lnTo>
                    <a:pt x="690" y="405"/>
                  </a:lnTo>
                  <a:lnTo>
                    <a:pt x="705" y="465"/>
                  </a:lnTo>
                  <a:lnTo>
                    <a:pt x="720" y="510"/>
                  </a:lnTo>
                  <a:lnTo>
                    <a:pt x="735" y="570"/>
                  </a:lnTo>
                  <a:lnTo>
                    <a:pt x="750" y="630"/>
                  </a:lnTo>
                  <a:lnTo>
                    <a:pt x="765" y="690"/>
                  </a:lnTo>
                  <a:lnTo>
                    <a:pt x="781" y="750"/>
                  </a:lnTo>
                  <a:lnTo>
                    <a:pt x="811" y="810"/>
                  </a:lnTo>
                  <a:lnTo>
                    <a:pt x="826" y="885"/>
                  </a:lnTo>
                  <a:lnTo>
                    <a:pt x="841" y="945"/>
                  </a:lnTo>
                  <a:lnTo>
                    <a:pt x="856" y="1020"/>
                  </a:lnTo>
                  <a:lnTo>
                    <a:pt x="871" y="1095"/>
                  </a:lnTo>
                  <a:lnTo>
                    <a:pt x="886" y="1155"/>
                  </a:lnTo>
                  <a:lnTo>
                    <a:pt x="901" y="1230"/>
                  </a:lnTo>
                  <a:lnTo>
                    <a:pt x="916" y="1305"/>
                  </a:lnTo>
                  <a:lnTo>
                    <a:pt x="931" y="1380"/>
                  </a:lnTo>
                  <a:lnTo>
                    <a:pt x="946" y="1455"/>
                  </a:lnTo>
                  <a:lnTo>
                    <a:pt x="961" y="1530"/>
                  </a:lnTo>
                  <a:lnTo>
                    <a:pt x="976" y="1605"/>
                  </a:lnTo>
                  <a:lnTo>
                    <a:pt x="1006" y="1680"/>
                  </a:lnTo>
                  <a:lnTo>
                    <a:pt x="1021" y="1740"/>
                  </a:lnTo>
                  <a:lnTo>
                    <a:pt x="1036" y="1815"/>
                  </a:lnTo>
                  <a:lnTo>
                    <a:pt x="1051" y="1891"/>
                  </a:lnTo>
                  <a:lnTo>
                    <a:pt x="1066" y="1966"/>
                  </a:lnTo>
                  <a:lnTo>
                    <a:pt x="1081" y="2026"/>
                  </a:lnTo>
                  <a:lnTo>
                    <a:pt x="1096" y="2101"/>
                  </a:lnTo>
                  <a:lnTo>
                    <a:pt x="1111" y="2176"/>
                  </a:lnTo>
                  <a:lnTo>
                    <a:pt x="1126" y="2236"/>
                  </a:lnTo>
                  <a:lnTo>
                    <a:pt x="1141" y="2296"/>
                  </a:lnTo>
                  <a:lnTo>
                    <a:pt x="1156" y="2356"/>
                  </a:lnTo>
                  <a:lnTo>
                    <a:pt x="1186" y="2416"/>
                  </a:lnTo>
                  <a:lnTo>
                    <a:pt x="1201" y="2476"/>
                  </a:lnTo>
                  <a:lnTo>
                    <a:pt x="1216" y="2536"/>
                  </a:lnTo>
                  <a:lnTo>
                    <a:pt x="1231" y="2581"/>
                  </a:lnTo>
                  <a:lnTo>
                    <a:pt x="1246" y="2641"/>
                  </a:lnTo>
                  <a:lnTo>
                    <a:pt x="1261" y="2686"/>
                  </a:lnTo>
                  <a:lnTo>
                    <a:pt x="1276" y="2731"/>
                  </a:lnTo>
                  <a:lnTo>
                    <a:pt x="1291" y="2761"/>
                  </a:lnTo>
                  <a:lnTo>
                    <a:pt x="1306" y="2806"/>
                  </a:lnTo>
                  <a:lnTo>
                    <a:pt x="1321" y="2836"/>
                  </a:lnTo>
                  <a:lnTo>
                    <a:pt x="1336" y="2866"/>
                  </a:lnTo>
                  <a:lnTo>
                    <a:pt x="1351" y="2896"/>
                  </a:lnTo>
                  <a:lnTo>
                    <a:pt x="1381" y="2926"/>
                  </a:lnTo>
                  <a:lnTo>
                    <a:pt x="1396" y="2941"/>
                  </a:lnTo>
                  <a:lnTo>
                    <a:pt x="1411" y="2956"/>
                  </a:lnTo>
                  <a:lnTo>
                    <a:pt x="1426" y="2971"/>
                  </a:lnTo>
                  <a:lnTo>
                    <a:pt x="1441" y="2971"/>
                  </a:lnTo>
                  <a:lnTo>
                    <a:pt x="1456" y="2986"/>
                  </a:lnTo>
                  <a:lnTo>
                    <a:pt x="1471" y="2986"/>
                  </a:lnTo>
                  <a:lnTo>
                    <a:pt x="1486" y="2971"/>
                  </a:lnTo>
                  <a:lnTo>
                    <a:pt x="1501" y="2971"/>
                  </a:lnTo>
                  <a:lnTo>
                    <a:pt x="1516" y="2956"/>
                  </a:lnTo>
                  <a:lnTo>
                    <a:pt x="1531" y="2941"/>
                  </a:lnTo>
                  <a:lnTo>
                    <a:pt x="1546" y="2926"/>
                  </a:lnTo>
                  <a:lnTo>
                    <a:pt x="1576" y="2896"/>
                  </a:lnTo>
                  <a:lnTo>
                    <a:pt x="1591" y="2881"/>
                  </a:lnTo>
                  <a:lnTo>
                    <a:pt x="1606" y="2851"/>
                  </a:lnTo>
                  <a:lnTo>
                    <a:pt x="1621" y="2806"/>
                  </a:lnTo>
                  <a:lnTo>
                    <a:pt x="1636" y="2776"/>
                  </a:lnTo>
                  <a:lnTo>
                    <a:pt x="1651" y="2731"/>
                  </a:lnTo>
                  <a:lnTo>
                    <a:pt x="1666" y="2686"/>
                  </a:lnTo>
                  <a:lnTo>
                    <a:pt x="1681" y="2626"/>
                  </a:lnTo>
                  <a:lnTo>
                    <a:pt x="1696" y="2581"/>
                  </a:lnTo>
                  <a:lnTo>
                    <a:pt x="1711" y="2521"/>
                  </a:lnTo>
                  <a:lnTo>
                    <a:pt x="1726" y="2461"/>
                  </a:lnTo>
                  <a:lnTo>
                    <a:pt x="1741" y="2401"/>
                  </a:lnTo>
                  <a:lnTo>
                    <a:pt x="1771" y="2341"/>
                  </a:lnTo>
                  <a:lnTo>
                    <a:pt x="1786" y="2266"/>
                  </a:lnTo>
                  <a:lnTo>
                    <a:pt x="1801" y="2191"/>
                  </a:lnTo>
                  <a:lnTo>
                    <a:pt x="1816" y="2116"/>
                  </a:lnTo>
                  <a:lnTo>
                    <a:pt x="1831" y="2041"/>
                  </a:lnTo>
                  <a:lnTo>
                    <a:pt x="1846" y="1966"/>
                  </a:lnTo>
                  <a:lnTo>
                    <a:pt x="1861" y="1891"/>
                  </a:lnTo>
                  <a:lnTo>
                    <a:pt x="1876" y="1800"/>
                  </a:lnTo>
                  <a:lnTo>
                    <a:pt x="1891" y="1725"/>
                  </a:lnTo>
                  <a:lnTo>
                    <a:pt x="1906" y="1635"/>
                  </a:lnTo>
                  <a:lnTo>
                    <a:pt x="1921" y="1545"/>
                  </a:lnTo>
                  <a:lnTo>
                    <a:pt x="1936" y="1455"/>
                  </a:lnTo>
                  <a:lnTo>
                    <a:pt x="1966" y="1365"/>
                  </a:lnTo>
                  <a:lnTo>
                    <a:pt x="1981" y="1275"/>
                  </a:lnTo>
                  <a:lnTo>
                    <a:pt x="1996" y="1185"/>
                  </a:lnTo>
                  <a:lnTo>
                    <a:pt x="2011" y="1095"/>
                  </a:lnTo>
                  <a:lnTo>
                    <a:pt x="2026" y="1005"/>
                  </a:lnTo>
                  <a:lnTo>
                    <a:pt x="2041" y="915"/>
                  </a:lnTo>
                  <a:lnTo>
                    <a:pt x="2056" y="825"/>
                  </a:lnTo>
                  <a:lnTo>
                    <a:pt x="2071" y="735"/>
                  </a:lnTo>
                </a:path>
              </a:pathLst>
            </a:custGeom>
            <a:noFill/>
            <a:ln w="2794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44" name="Freeform 1032"/>
            <p:cNvSpPr>
              <a:spLocks/>
            </p:cNvSpPr>
            <p:nvPr/>
          </p:nvSpPr>
          <p:spPr bwMode="auto">
            <a:xfrm>
              <a:off x="7080" y="1719"/>
              <a:ext cx="1560" cy="2986"/>
            </a:xfrm>
            <a:custGeom>
              <a:avLst/>
              <a:gdLst>
                <a:gd name="T0" fmla="*/ 15 w 1560"/>
                <a:gd name="T1" fmla="*/ 1680 h 2986"/>
                <a:gd name="T2" fmla="*/ 45 w 1560"/>
                <a:gd name="T3" fmla="*/ 1500 h 2986"/>
                <a:gd name="T4" fmla="*/ 90 w 1560"/>
                <a:gd name="T5" fmla="*/ 1320 h 2986"/>
                <a:gd name="T6" fmla="*/ 120 w 1560"/>
                <a:gd name="T7" fmla="*/ 1155 h 2986"/>
                <a:gd name="T8" fmla="*/ 150 w 1560"/>
                <a:gd name="T9" fmla="*/ 990 h 2986"/>
                <a:gd name="T10" fmla="*/ 180 w 1560"/>
                <a:gd name="T11" fmla="*/ 840 h 2986"/>
                <a:gd name="T12" fmla="*/ 210 w 1560"/>
                <a:gd name="T13" fmla="*/ 690 h 2986"/>
                <a:gd name="T14" fmla="*/ 240 w 1560"/>
                <a:gd name="T15" fmla="*/ 570 h 2986"/>
                <a:gd name="T16" fmla="*/ 285 w 1560"/>
                <a:gd name="T17" fmla="*/ 450 h 2986"/>
                <a:gd name="T18" fmla="*/ 315 w 1560"/>
                <a:gd name="T19" fmla="*/ 345 h 2986"/>
                <a:gd name="T20" fmla="*/ 345 w 1560"/>
                <a:gd name="T21" fmla="*/ 240 h 2986"/>
                <a:gd name="T22" fmla="*/ 375 w 1560"/>
                <a:gd name="T23" fmla="*/ 165 h 2986"/>
                <a:gd name="T24" fmla="*/ 405 w 1560"/>
                <a:gd name="T25" fmla="*/ 105 h 2986"/>
                <a:gd name="T26" fmla="*/ 435 w 1560"/>
                <a:gd name="T27" fmla="*/ 60 h 2986"/>
                <a:gd name="T28" fmla="*/ 480 w 1560"/>
                <a:gd name="T29" fmla="*/ 30 h 2986"/>
                <a:gd name="T30" fmla="*/ 510 w 1560"/>
                <a:gd name="T31" fmla="*/ 15 h 2986"/>
                <a:gd name="T32" fmla="*/ 540 w 1560"/>
                <a:gd name="T33" fmla="*/ 15 h 2986"/>
                <a:gd name="T34" fmla="*/ 570 w 1560"/>
                <a:gd name="T35" fmla="*/ 30 h 2986"/>
                <a:gd name="T36" fmla="*/ 600 w 1560"/>
                <a:gd name="T37" fmla="*/ 60 h 2986"/>
                <a:gd name="T38" fmla="*/ 630 w 1560"/>
                <a:gd name="T39" fmla="*/ 105 h 2986"/>
                <a:gd name="T40" fmla="*/ 675 w 1560"/>
                <a:gd name="T41" fmla="*/ 165 h 2986"/>
                <a:gd name="T42" fmla="*/ 705 w 1560"/>
                <a:gd name="T43" fmla="*/ 240 h 2986"/>
                <a:gd name="T44" fmla="*/ 735 w 1560"/>
                <a:gd name="T45" fmla="*/ 330 h 2986"/>
                <a:gd name="T46" fmla="*/ 765 w 1560"/>
                <a:gd name="T47" fmla="*/ 420 h 2986"/>
                <a:gd name="T48" fmla="*/ 795 w 1560"/>
                <a:gd name="T49" fmla="*/ 525 h 2986"/>
                <a:gd name="T50" fmla="*/ 840 w 1560"/>
                <a:gd name="T51" fmla="*/ 645 h 2986"/>
                <a:gd name="T52" fmla="*/ 870 w 1560"/>
                <a:gd name="T53" fmla="*/ 780 h 2986"/>
                <a:gd name="T54" fmla="*/ 900 w 1560"/>
                <a:gd name="T55" fmla="*/ 915 h 2986"/>
                <a:gd name="T56" fmla="*/ 930 w 1560"/>
                <a:gd name="T57" fmla="*/ 1050 h 2986"/>
                <a:gd name="T58" fmla="*/ 960 w 1560"/>
                <a:gd name="T59" fmla="*/ 1200 h 2986"/>
                <a:gd name="T60" fmla="*/ 990 w 1560"/>
                <a:gd name="T61" fmla="*/ 1335 h 2986"/>
                <a:gd name="T62" fmla="*/ 1035 w 1560"/>
                <a:gd name="T63" fmla="*/ 1485 h 2986"/>
                <a:gd name="T64" fmla="*/ 1065 w 1560"/>
                <a:gd name="T65" fmla="*/ 1635 h 2986"/>
                <a:gd name="T66" fmla="*/ 1095 w 1560"/>
                <a:gd name="T67" fmla="*/ 1785 h 2986"/>
                <a:gd name="T68" fmla="*/ 1125 w 1560"/>
                <a:gd name="T69" fmla="*/ 1920 h 2986"/>
                <a:gd name="T70" fmla="*/ 1155 w 1560"/>
                <a:gd name="T71" fmla="*/ 2055 h 2986"/>
                <a:gd name="T72" fmla="*/ 1185 w 1560"/>
                <a:gd name="T73" fmla="*/ 2190 h 2986"/>
                <a:gd name="T74" fmla="*/ 1230 w 1560"/>
                <a:gd name="T75" fmla="*/ 2325 h 2986"/>
                <a:gd name="T76" fmla="*/ 1260 w 1560"/>
                <a:gd name="T77" fmla="*/ 2430 h 2986"/>
                <a:gd name="T78" fmla="*/ 1290 w 1560"/>
                <a:gd name="T79" fmla="*/ 2550 h 2986"/>
                <a:gd name="T80" fmla="*/ 1320 w 1560"/>
                <a:gd name="T81" fmla="*/ 2640 h 2986"/>
                <a:gd name="T82" fmla="*/ 1350 w 1560"/>
                <a:gd name="T83" fmla="*/ 2730 h 2986"/>
                <a:gd name="T84" fmla="*/ 1380 w 1560"/>
                <a:gd name="T85" fmla="*/ 2805 h 2986"/>
                <a:gd name="T86" fmla="*/ 1425 w 1560"/>
                <a:gd name="T87" fmla="*/ 2866 h 2986"/>
                <a:gd name="T88" fmla="*/ 1455 w 1560"/>
                <a:gd name="T89" fmla="*/ 2911 h 2986"/>
                <a:gd name="T90" fmla="*/ 1485 w 1560"/>
                <a:gd name="T91" fmla="*/ 2956 h 2986"/>
                <a:gd name="T92" fmla="*/ 1515 w 1560"/>
                <a:gd name="T93" fmla="*/ 2971 h 2986"/>
                <a:gd name="T94" fmla="*/ 1545 w 1560"/>
                <a:gd name="T95" fmla="*/ 2986 h 2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0" h="2986">
                  <a:moveTo>
                    <a:pt x="0" y="1770"/>
                  </a:moveTo>
                  <a:lnTo>
                    <a:pt x="15" y="1680"/>
                  </a:lnTo>
                  <a:lnTo>
                    <a:pt x="30" y="1590"/>
                  </a:lnTo>
                  <a:lnTo>
                    <a:pt x="45" y="1500"/>
                  </a:lnTo>
                  <a:lnTo>
                    <a:pt x="75" y="1410"/>
                  </a:lnTo>
                  <a:lnTo>
                    <a:pt x="90" y="1320"/>
                  </a:lnTo>
                  <a:lnTo>
                    <a:pt x="105" y="1245"/>
                  </a:lnTo>
                  <a:lnTo>
                    <a:pt x="120" y="1155"/>
                  </a:lnTo>
                  <a:lnTo>
                    <a:pt x="135" y="1065"/>
                  </a:lnTo>
                  <a:lnTo>
                    <a:pt x="150" y="990"/>
                  </a:lnTo>
                  <a:lnTo>
                    <a:pt x="165" y="915"/>
                  </a:lnTo>
                  <a:lnTo>
                    <a:pt x="180" y="840"/>
                  </a:lnTo>
                  <a:lnTo>
                    <a:pt x="195" y="765"/>
                  </a:lnTo>
                  <a:lnTo>
                    <a:pt x="210" y="690"/>
                  </a:lnTo>
                  <a:lnTo>
                    <a:pt x="225" y="630"/>
                  </a:lnTo>
                  <a:lnTo>
                    <a:pt x="240" y="570"/>
                  </a:lnTo>
                  <a:lnTo>
                    <a:pt x="270" y="510"/>
                  </a:lnTo>
                  <a:lnTo>
                    <a:pt x="285" y="450"/>
                  </a:lnTo>
                  <a:lnTo>
                    <a:pt x="300" y="390"/>
                  </a:lnTo>
                  <a:lnTo>
                    <a:pt x="315" y="345"/>
                  </a:lnTo>
                  <a:lnTo>
                    <a:pt x="330" y="285"/>
                  </a:lnTo>
                  <a:lnTo>
                    <a:pt x="345" y="240"/>
                  </a:lnTo>
                  <a:lnTo>
                    <a:pt x="360" y="210"/>
                  </a:lnTo>
                  <a:lnTo>
                    <a:pt x="375" y="165"/>
                  </a:lnTo>
                  <a:lnTo>
                    <a:pt x="390" y="135"/>
                  </a:lnTo>
                  <a:lnTo>
                    <a:pt x="405" y="105"/>
                  </a:lnTo>
                  <a:lnTo>
                    <a:pt x="420" y="75"/>
                  </a:lnTo>
                  <a:lnTo>
                    <a:pt x="435" y="60"/>
                  </a:lnTo>
                  <a:lnTo>
                    <a:pt x="465" y="45"/>
                  </a:lnTo>
                  <a:lnTo>
                    <a:pt x="480" y="30"/>
                  </a:lnTo>
                  <a:lnTo>
                    <a:pt x="495" y="15"/>
                  </a:lnTo>
                  <a:lnTo>
                    <a:pt x="510" y="15"/>
                  </a:lnTo>
                  <a:lnTo>
                    <a:pt x="525" y="0"/>
                  </a:lnTo>
                  <a:lnTo>
                    <a:pt x="540" y="15"/>
                  </a:lnTo>
                  <a:lnTo>
                    <a:pt x="555" y="15"/>
                  </a:lnTo>
                  <a:lnTo>
                    <a:pt x="570" y="30"/>
                  </a:lnTo>
                  <a:lnTo>
                    <a:pt x="585" y="45"/>
                  </a:lnTo>
                  <a:lnTo>
                    <a:pt x="600" y="60"/>
                  </a:lnTo>
                  <a:lnTo>
                    <a:pt x="615" y="75"/>
                  </a:lnTo>
                  <a:lnTo>
                    <a:pt x="630" y="105"/>
                  </a:lnTo>
                  <a:lnTo>
                    <a:pt x="660" y="135"/>
                  </a:lnTo>
                  <a:lnTo>
                    <a:pt x="675" y="165"/>
                  </a:lnTo>
                  <a:lnTo>
                    <a:pt x="690" y="195"/>
                  </a:lnTo>
                  <a:lnTo>
                    <a:pt x="705" y="240"/>
                  </a:lnTo>
                  <a:lnTo>
                    <a:pt x="720" y="285"/>
                  </a:lnTo>
                  <a:lnTo>
                    <a:pt x="735" y="330"/>
                  </a:lnTo>
                  <a:lnTo>
                    <a:pt x="750" y="375"/>
                  </a:lnTo>
                  <a:lnTo>
                    <a:pt x="765" y="420"/>
                  </a:lnTo>
                  <a:lnTo>
                    <a:pt x="780" y="480"/>
                  </a:lnTo>
                  <a:lnTo>
                    <a:pt x="795" y="525"/>
                  </a:lnTo>
                  <a:lnTo>
                    <a:pt x="810" y="585"/>
                  </a:lnTo>
                  <a:lnTo>
                    <a:pt x="840" y="645"/>
                  </a:lnTo>
                  <a:lnTo>
                    <a:pt x="855" y="705"/>
                  </a:lnTo>
                  <a:lnTo>
                    <a:pt x="870" y="780"/>
                  </a:lnTo>
                  <a:lnTo>
                    <a:pt x="885" y="840"/>
                  </a:lnTo>
                  <a:lnTo>
                    <a:pt x="900" y="915"/>
                  </a:lnTo>
                  <a:lnTo>
                    <a:pt x="915" y="975"/>
                  </a:lnTo>
                  <a:lnTo>
                    <a:pt x="930" y="1050"/>
                  </a:lnTo>
                  <a:lnTo>
                    <a:pt x="945" y="1125"/>
                  </a:lnTo>
                  <a:lnTo>
                    <a:pt x="960" y="1200"/>
                  </a:lnTo>
                  <a:lnTo>
                    <a:pt x="975" y="1260"/>
                  </a:lnTo>
                  <a:lnTo>
                    <a:pt x="990" y="1335"/>
                  </a:lnTo>
                  <a:lnTo>
                    <a:pt x="1005" y="1410"/>
                  </a:lnTo>
                  <a:lnTo>
                    <a:pt x="1035" y="1485"/>
                  </a:lnTo>
                  <a:lnTo>
                    <a:pt x="1050" y="1560"/>
                  </a:lnTo>
                  <a:lnTo>
                    <a:pt x="1065" y="1635"/>
                  </a:lnTo>
                  <a:lnTo>
                    <a:pt x="1080" y="1710"/>
                  </a:lnTo>
                  <a:lnTo>
                    <a:pt x="1095" y="1785"/>
                  </a:lnTo>
                  <a:lnTo>
                    <a:pt x="1110" y="1845"/>
                  </a:lnTo>
                  <a:lnTo>
                    <a:pt x="1125" y="1920"/>
                  </a:lnTo>
                  <a:lnTo>
                    <a:pt x="1140" y="1995"/>
                  </a:lnTo>
                  <a:lnTo>
                    <a:pt x="1155" y="2055"/>
                  </a:lnTo>
                  <a:lnTo>
                    <a:pt x="1170" y="2130"/>
                  </a:lnTo>
                  <a:lnTo>
                    <a:pt x="1185" y="2190"/>
                  </a:lnTo>
                  <a:lnTo>
                    <a:pt x="1200" y="2250"/>
                  </a:lnTo>
                  <a:lnTo>
                    <a:pt x="1230" y="2325"/>
                  </a:lnTo>
                  <a:lnTo>
                    <a:pt x="1245" y="2385"/>
                  </a:lnTo>
                  <a:lnTo>
                    <a:pt x="1260" y="2430"/>
                  </a:lnTo>
                  <a:lnTo>
                    <a:pt x="1275" y="2490"/>
                  </a:lnTo>
                  <a:lnTo>
                    <a:pt x="1290" y="2550"/>
                  </a:lnTo>
                  <a:lnTo>
                    <a:pt x="1305" y="2595"/>
                  </a:lnTo>
                  <a:lnTo>
                    <a:pt x="1320" y="2640"/>
                  </a:lnTo>
                  <a:lnTo>
                    <a:pt x="1335" y="2685"/>
                  </a:lnTo>
                  <a:lnTo>
                    <a:pt x="1350" y="2730"/>
                  </a:lnTo>
                  <a:lnTo>
                    <a:pt x="1365" y="2760"/>
                  </a:lnTo>
                  <a:lnTo>
                    <a:pt x="1380" y="2805"/>
                  </a:lnTo>
                  <a:lnTo>
                    <a:pt x="1395" y="2835"/>
                  </a:lnTo>
                  <a:lnTo>
                    <a:pt x="1425" y="2866"/>
                  </a:lnTo>
                  <a:lnTo>
                    <a:pt x="1440" y="2896"/>
                  </a:lnTo>
                  <a:lnTo>
                    <a:pt x="1455" y="2911"/>
                  </a:lnTo>
                  <a:lnTo>
                    <a:pt x="1470" y="2941"/>
                  </a:lnTo>
                  <a:lnTo>
                    <a:pt x="1485" y="2956"/>
                  </a:lnTo>
                  <a:lnTo>
                    <a:pt x="1500" y="2971"/>
                  </a:lnTo>
                  <a:lnTo>
                    <a:pt x="1515" y="2971"/>
                  </a:lnTo>
                  <a:lnTo>
                    <a:pt x="1530" y="2986"/>
                  </a:lnTo>
                  <a:lnTo>
                    <a:pt x="1545" y="2986"/>
                  </a:lnTo>
                  <a:lnTo>
                    <a:pt x="1560" y="2986"/>
                  </a:lnTo>
                </a:path>
              </a:pathLst>
            </a:custGeom>
            <a:noFill/>
            <a:ln w="2794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</p:grpSp>
      <p:grpSp>
        <p:nvGrpSpPr>
          <p:cNvPr id="142345" name="Group 1033"/>
          <p:cNvGrpSpPr>
            <a:grpSpLocks/>
          </p:cNvGrpSpPr>
          <p:nvPr/>
        </p:nvGrpSpPr>
        <p:grpSpPr bwMode="auto">
          <a:xfrm>
            <a:off x="5811838" y="2566988"/>
            <a:ext cx="2797175" cy="636587"/>
            <a:chOff x="2954" y="1659"/>
            <a:chExt cx="5686" cy="4276"/>
          </a:xfrm>
        </p:grpSpPr>
        <p:sp>
          <p:nvSpPr>
            <p:cNvPr id="142346" name="Freeform 1034"/>
            <p:cNvSpPr>
              <a:spLocks/>
            </p:cNvSpPr>
            <p:nvPr/>
          </p:nvSpPr>
          <p:spPr bwMode="auto">
            <a:xfrm>
              <a:off x="2954" y="1659"/>
              <a:ext cx="2055" cy="3181"/>
            </a:xfrm>
            <a:custGeom>
              <a:avLst/>
              <a:gdLst>
                <a:gd name="T0" fmla="*/ 30 w 2055"/>
                <a:gd name="T1" fmla="*/ 1860 h 3181"/>
                <a:gd name="T2" fmla="*/ 75 w 2055"/>
                <a:gd name="T3" fmla="*/ 1545 h 3181"/>
                <a:gd name="T4" fmla="*/ 120 w 2055"/>
                <a:gd name="T5" fmla="*/ 1245 h 3181"/>
                <a:gd name="T6" fmla="*/ 180 w 2055"/>
                <a:gd name="T7" fmla="*/ 975 h 3181"/>
                <a:gd name="T8" fmla="*/ 225 w 2055"/>
                <a:gd name="T9" fmla="*/ 720 h 3181"/>
                <a:gd name="T10" fmla="*/ 270 w 2055"/>
                <a:gd name="T11" fmla="*/ 495 h 3181"/>
                <a:gd name="T12" fmla="*/ 315 w 2055"/>
                <a:gd name="T13" fmla="*/ 300 h 3181"/>
                <a:gd name="T14" fmla="*/ 375 w 2055"/>
                <a:gd name="T15" fmla="*/ 165 h 3181"/>
                <a:gd name="T16" fmla="*/ 420 w 2055"/>
                <a:gd name="T17" fmla="*/ 60 h 3181"/>
                <a:gd name="T18" fmla="*/ 465 w 2055"/>
                <a:gd name="T19" fmla="*/ 15 h 3181"/>
                <a:gd name="T20" fmla="*/ 510 w 2055"/>
                <a:gd name="T21" fmla="*/ 0 h 3181"/>
                <a:gd name="T22" fmla="*/ 570 w 2055"/>
                <a:gd name="T23" fmla="*/ 45 h 3181"/>
                <a:gd name="T24" fmla="*/ 615 w 2055"/>
                <a:gd name="T25" fmla="*/ 120 h 3181"/>
                <a:gd name="T26" fmla="*/ 660 w 2055"/>
                <a:gd name="T27" fmla="*/ 240 h 3181"/>
                <a:gd name="T28" fmla="*/ 705 w 2055"/>
                <a:gd name="T29" fmla="*/ 405 h 3181"/>
                <a:gd name="T30" fmla="*/ 765 w 2055"/>
                <a:gd name="T31" fmla="*/ 600 h 3181"/>
                <a:gd name="T32" fmla="*/ 810 w 2055"/>
                <a:gd name="T33" fmla="*/ 825 h 3181"/>
                <a:gd name="T34" fmla="*/ 855 w 2055"/>
                <a:gd name="T35" fmla="*/ 1065 h 3181"/>
                <a:gd name="T36" fmla="*/ 900 w 2055"/>
                <a:gd name="T37" fmla="*/ 1320 h 3181"/>
                <a:gd name="T38" fmla="*/ 960 w 2055"/>
                <a:gd name="T39" fmla="*/ 1575 h 3181"/>
                <a:gd name="T40" fmla="*/ 1005 w 2055"/>
                <a:gd name="T41" fmla="*/ 1845 h 3181"/>
                <a:gd name="T42" fmla="*/ 1050 w 2055"/>
                <a:gd name="T43" fmla="*/ 2100 h 3181"/>
                <a:gd name="T44" fmla="*/ 1095 w 2055"/>
                <a:gd name="T45" fmla="*/ 2340 h 3181"/>
                <a:gd name="T46" fmla="*/ 1155 w 2055"/>
                <a:gd name="T47" fmla="*/ 2550 h 3181"/>
                <a:gd name="T48" fmla="*/ 1200 w 2055"/>
                <a:gd name="T49" fmla="*/ 2745 h 3181"/>
                <a:gd name="T50" fmla="*/ 1245 w 2055"/>
                <a:gd name="T51" fmla="*/ 2910 h 3181"/>
                <a:gd name="T52" fmla="*/ 1290 w 2055"/>
                <a:gd name="T53" fmla="*/ 3031 h 3181"/>
                <a:gd name="T54" fmla="*/ 1350 w 2055"/>
                <a:gd name="T55" fmla="*/ 3121 h 3181"/>
                <a:gd name="T56" fmla="*/ 1395 w 2055"/>
                <a:gd name="T57" fmla="*/ 3166 h 3181"/>
                <a:gd name="T58" fmla="*/ 1440 w 2055"/>
                <a:gd name="T59" fmla="*/ 3166 h 3181"/>
                <a:gd name="T60" fmla="*/ 1485 w 2055"/>
                <a:gd name="T61" fmla="*/ 3136 h 3181"/>
                <a:gd name="T62" fmla="*/ 1545 w 2055"/>
                <a:gd name="T63" fmla="*/ 3061 h 3181"/>
                <a:gd name="T64" fmla="*/ 1590 w 2055"/>
                <a:gd name="T65" fmla="*/ 2956 h 3181"/>
                <a:gd name="T66" fmla="*/ 1635 w 2055"/>
                <a:gd name="T67" fmla="*/ 2820 h 3181"/>
                <a:gd name="T68" fmla="*/ 1680 w 2055"/>
                <a:gd name="T69" fmla="*/ 2655 h 3181"/>
                <a:gd name="T70" fmla="*/ 1740 w 2055"/>
                <a:gd name="T71" fmla="*/ 2460 h 3181"/>
                <a:gd name="T72" fmla="*/ 1785 w 2055"/>
                <a:gd name="T73" fmla="*/ 2265 h 3181"/>
                <a:gd name="T74" fmla="*/ 1830 w 2055"/>
                <a:gd name="T75" fmla="*/ 2055 h 3181"/>
                <a:gd name="T76" fmla="*/ 1875 w 2055"/>
                <a:gd name="T77" fmla="*/ 1830 h 3181"/>
                <a:gd name="T78" fmla="*/ 1935 w 2055"/>
                <a:gd name="T79" fmla="*/ 1620 h 3181"/>
                <a:gd name="T80" fmla="*/ 1980 w 2055"/>
                <a:gd name="T81" fmla="*/ 1425 h 3181"/>
                <a:gd name="T82" fmla="*/ 2025 w 2055"/>
                <a:gd name="T83" fmla="*/ 1245 h 3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55" h="3181">
                  <a:moveTo>
                    <a:pt x="0" y="2070"/>
                  </a:moveTo>
                  <a:lnTo>
                    <a:pt x="15" y="1965"/>
                  </a:lnTo>
                  <a:lnTo>
                    <a:pt x="30" y="1860"/>
                  </a:lnTo>
                  <a:lnTo>
                    <a:pt x="45" y="1755"/>
                  </a:lnTo>
                  <a:lnTo>
                    <a:pt x="60" y="1650"/>
                  </a:lnTo>
                  <a:lnTo>
                    <a:pt x="75" y="1545"/>
                  </a:lnTo>
                  <a:lnTo>
                    <a:pt x="90" y="1440"/>
                  </a:lnTo>
                  <a:lnTo>
                    <a:pt x="105" y="1350"/>
                  </a:lnTo>
                  <a:lnTo>
                    <a:pt x="120" y="1245"/>
                  </a:lnTo>
                  <a:lnTo>
                    <a:pt x="135" y="1155"/>
                  </a:lnTo>
                  <a:lnTo>
                    <a:pt x="150" y="1065"/>
                  </a:lnTo>
                  <a:lnTo>
                    <a:pt x="180" y="975"/>
                  </a:lnTo>
                  <a:lnTo>
                    <a:pt x="195" y="885"/>
                  </a:lnTo>
                  <a:lnTo>
                    <a:pt x="210" y="795"/>
                  </a:lnTo>
                  <a:lnTo>
                    <a:pt x="225" y="720"/>
                  </a:lnTo>
                  <a:lnTo>
                    <a:pt x="240" y="630"/>
                  </a:lnTo>
                  <a:lnTo>
                    <a:pt x="255" y="555"/>
                  </a:lnTo>
                  <a:lnTo>
                    <a:pt x="270" y="495"/>
                  </a:lnTo>
                  <a:lnTo>
                    <a:pt x="285" y="420"/>
                  </a:lnTo>
                  <a:lnTo>
                    <a:pt x="300" y="360"/>
                  </a:lnTo>
                  <a:lnTo>
                    <a:pt x="315" y="300"/>
                  </a:lnTo>
                  <a:lnTo>
                    <a:pt x="330" y="255"/>
                  </a:lnTo>
                  <a:lnTo>
                    <a:pt x="345" y="210"/>
                  </a:lnTo>
                  <a:lnTo>
                    <a:pt x="375" y="165"/>
                  </a:lnTo>
                  <a:lnTo>
                    <a:pt x="390" y="120"/>
                  </a:lnTo>
                  <a:lnTo>
                    <a:pt x="405" y="90"/>
                  </a:lnTo>
                  <a:lnTo>
                    <a:pt x="420" y="60"/>
                  </a:lnTo>
                  <a:lnTo>
                    <a:pt x="435" y="45"/>
                  </a:lnTo>
                  <a:lnTo>
                    <a:pt x="450" y="15"/>
                  </a:lnTo>
                  <a:lnTo>
                    <a:pt x="465" y="15"/>
                  </a:lnTo>
                  <a:lnTo>
                    <a:pt x="480" y="0"/>
                  </a:lnTo>
                  <a:lnTo>
                    <a:pt x="495" y="0"/>
                  </a:lnTo>
                  <a:lnTo>
                    <a:pt x="510" y="0"/>
                  </a:lnTo>
                  <a:lnTo>
                    <a:pt x="525" y="15"/>
                  </a:lnTo>
                  <a:lnTo>
                    <a:pt x="540" y="15"/>
                  </a:lnTo>
                  <a:lnTo>
                    <a:pt x="570" y="45"/>
                  </a:lnTo>
                  <a:lnTo>
                    <a:pt x="585" y="60"/>
                  </a:lnTo>
                  <a:lnTo>
                    <a:pt x="600" y="90"/>
                  </a:lnTo>
                  <a:lnTo>
                    <a:pt x="615" y="120"/>
                  </a:lnTo>
                  <a:lnTo>
                    <a:pt x="630" y="150"/>
                  </a:lnTo>
                  <a:lnTo>
                    <a:pt x="645" y="195"/>
                  </a:lnTo>
                  <a:lnTo>
                    <a:pt x="660" y="240"/>
                  </a:lnTo>
                  <a:lnTo>
                    <a:pt x="675" y="300"/>
                  </a:lnTo>
                  <a:lnTo>
                    <a:pt x="690" y="345"/>
                  </a:lnTo>
                  <a:lnTo>
                    <a:pt x="705" y="405"/>
                  </a:lnTo>
                  <a:lnTo>
                    <a:pt x="720" y="465"/>
                  </a:lnTo>
                  <a:lnTo>
                    <a:pt x="735" y="525"/>
                  </a:lnTo>
                  <a:lnTo>
                    <a:pt x="765" y="600"/>
                  </a:lnTo>
                  <a:lnTo>
                    <a:pt x="780" y="675"/>
                  </a:lnTo>
                  <a:lnTo>
                    <a:pt x="795" y="750"/>
                  </a:lnTo>
                  <a:lnTo>
                    <a:pt x="810" y="825"/>
                  </a:lnTo>
                  <a:lnTo>
                    <a:pt x="825" y="900"/>
                  </a:lnTo>
                  <a:lnTo>
                    <a:pt x="840" y="975"/>
                  </a:lnTo>
                  <a:lnTo>
                    <a:pt x="855" y="1065"/>
                  </a:lnTo>
                  <a:lnTo>
                    <a:pt x="870" y="1140"/>
                  </a:lnTo>
                  <a:lnTo>
                    <a:pt x="885" y="1230"/>
                  </a:lnTo>
                  <a:lnTo>
                    <a:pt x="900" y="1320"/>
                  </a:lnTo>
                  <a:lnTo>
                    <a:pt x="915" y="1410"/>
                  </a:lnTo>
                  <a:lnTo>
                    <a:pt x="945" y="1485"/>
                  </a:lnTo>
                  <a:lnTo>
                    <a:pt x="960" y="1575"/>
                  </a:lnTo>
                  <a:lnTo>
                    <a:pt x="975" y="1665"/>
                  </a:lnTo>
                  <a:lnTo>
                    <a:pt x="990" y="1755"/>
                  </a:lnTo>
                  <a:lnTo>
                    <a:pt x="1005" y="1845"/>
                  </a:lnTo>
                  <a:lnTo>
                    <a:pt x="1020" y="1920"/>
                  </a:lnTo>
                  <a:lnTo>
                    <a:pt x="1035" y="2010"/>
                  </a:lnTo>
                  <a:lnTo>
                    <a:pt x="1050" y="2100"/>
                  </a:lnTo>
                  <a:lnTo>
                    <a:pt x="1065" y="2175"/>
                  </a:lnTo>
                  <a:lnTo>
                    <a:pt x="1080" y="2250"/>
                  </a:lnTo>
                  <a:lnTo>
                    <a:pt x="1095" y="2340"/>
                  </a:lnTo>
                  <a:lnTo>
                    <a:pt x="1110" y="2415"/>
                  </a:lnTo>
                  <a:lnTo>
                    <a:pt x="1140" y="2475"/>
                  </a:lnTo>
                  <a:lnTo>
                    <a:pt x="1155" y="2550"/>
                  </a:lnTo>
                  <a:lnTo>
                    <a:pt x="1170" y="2625"/>
                  </a:lnTo>
                  <a:lnTo>
                    <a:pt x="1185" y="2685"/>
                  </a:lnTo>
                  <a:lnTo>
                    <a:pt x="1200" y="2745"/>
                  </a:lnTo>
                  <a:lnTo>
                    <a:pt x="1215" y="2805"/>
                  </a:lnTo>
                  <a:lnTo>
                    <a:pt x="1230" y="2850"/>
                  </a:lnTo>
                  <a:lnTo>
                    <a:pt x="1245" y="2910"/>
                  </a:lnTo>
                  <a:lnTo>
                    <a:pt x="1260" y="2956"/>
                  </a:lnTo>
                  <a:lnTo>
                    <a:pt x="1275" y="2986"/>
                  </a:lnTo>
                  <a:lnTo>
                    <a:pt x="1290" y="3031"/>
                  </a:lnTo>
                  <a:lnTo>
                    <a:pt x="1305" y="3061"/>
                  </a:lnTo>
                  <a:lnTo>
                    <a:pt x="1335" y="3091"/>
                  </a:lnTo>
                  <a:lnTo>
                    <a:pt x="1350" y="3121"/>
                  </a:lnTo>
                  <a:lnTo>
                    <a:pt x="1365" y="3136"/>
                  </a:lnTo>
                  <a:lnTo>
                    <a:pt x="1380" y="3151"/>
                  </a:lnTo>
                  <a:lnTo>
                    <a:pt x="1395" y="3166"/>
                  </a:lnTo>
                  <a:lnTo>
                    <a:pt x="1410" y="3166"/>
                  </a:lnTo>
                  <a:lnTo>
                    <a:pt x="1425" y="3181"/>
                  </a:lnTo>
                  <a:lnTo>
                    <a:pt x="1440" y="3166"/>
                  </a:lnTo>
                  <a:lnTo>
                    <a:pt x="1455" y="3166"/>
                  </a:lnTo>
                  <a:lnTo>
                    <a:pt x="1470" y="3151"/>
                  </a:lnTo>
                  <a:lnTo>
                    <a:pt x="1485" y="3136"/>
                  </a:lnTo>
                  <a:lnTo>
                    <a:pt x="1500" y="3121"/>
                  </a:lnTo>
                  <a:lnTo>
                    <a:pt x="1530" y="3091"/>
                  </a:lnTo>
                  <a:lnTo>
                    <a:pt x="1545" y="3061"/>
                  </a:lnTo>
                  <a:lnTo>
                    <a:pt x="1560" y="3031"/>
                  </a:lnTo>
                  <a:lnTo>
                    <a:pt x="1575" y="3001"/>
                  </a:lnTo>
                  <a:lnTo>
                    <a:pt x="1590" y="2956"/>
                  </a:lnTo>
                  <a:lnTo>
                    <a:pt x="1605" y="2910"/>
                  </a:lnTo>
                  <a:lnTo>
                    <a:pt x="1620" y="2865"/>
                  </a:lnTo>
                  <a:lnTo>
                    <a:pt x="1635" y="2820"/>
                  </a:lnTo>
                  <a:lnTo>
                    <a:pt x="1650" y="2760"/>
                  </a:lnTo>
                  <a:lnTo>
                    <a:pt x="1665" y="2715"/>
                  </a:lnTo>
                  <a:lnTo>
                    <a:pt x="1680" y="2655"/>
                  </a:lnTo>
                  <a:lnTo>
                    <a:pt x="1710" y="2595"/>
                  </a:lnTo>
                  <a:lnTo>
                    <a:pt x="1725" y="2535"/>
                  </a:lnTo>
                  <a:lnTo>
                    <a:pt x="1740" y="2460"/>
                  </a:lnTo>
                  <a:lnTo>
                    <a:pt x="1755" y="2400"/>
                  </a:lnTo>
                  <a:lnTo>
                    <a:pt x="1770" y="2325"/>
                  </a:lnTo>
                  <a:lnTo>
                    <a:pt x="1785" y="2265"/>
                  </a:lnTo>
                  <a:lnTo>
                    <a:pt x="1800" y="2190"/>
                  </a:lnTo>
                  <a:lnTo>
                    <a:pt x="1815" y="2115"/>
                  </a:lnTo>
                  <a:lnTo>
                    <a:pt x="1830" y="2055"/>
                  </a:lnTo>
                  <a:lnTo>
                    <a:pt x="1845" y="1980"/>
                  </a:lnTo>
                  <a:lnTo>
                    <a:pt x="1860" y="1905"/>
                  </a:lnTo>
                  <a:lnTo>
                    <a:pt x="1875" y="1830"/>
                  </a:lnTo>
                  <a:lnTo>
                    <a:pt x="1905" y="1755"/>
                  </a:lnTo>
                  <a:lnTo>
                    <a:pt x="1920" y="1695"/>
                  </a:lnTo>
                  <a:lnTo>
                    <a:pt x="1935" y="1620"/>
                  </a:lnTo>
                  <a:lnTo>
                    <a:pt x="1950" y="1560"/>
                  </a:lnTo>
                  <a:lnTo>
                    <a:pt x="1965" y="1485"/>
                  </a:lnTo>
                  <a:lnTo>
                    <a:pt x="1980" y="1425"/>
                  </a:lnTo>
                  <a:lnTo>
                    <a:pt x="1995" y="1365"/>
                  </a:lnTo>
                  <a:lnTo>
                    <a:pt x="2010" y="1305"/>
                  </a:lnTo>
                  <a:lnTo>
                    <a:pt x="2025" y="1245"/>
                  </a:lnTo>
                  <a:lnTo>
                    <a:pt x="2040" y="1185"/>
                  </a:lnTo>
                  <a:lnTo>
                    <a:pt x="2055" y="1140"/>
                  </a:lnTo>
                </a:path>
              </a:pathLst>
            </a:custGeom>
            <a:noFill/>
            <a:ln w="2603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47" name="Freeform 1035"/>
            <p:cNvSpPr>
              <a:spLocks/>
            </p:cNvSpPr>
            <p:nvPr/>
          </p:nvSpPr>
          <p:spPr bwMode="auto">
            <a:xfrm>
              <a:off x="5009" y="1929"/>
              <a:ext cx="2071" cy="4006"/>
            </a:xfrm>
            <a:custGeom>
              <a:avLst/>
              <a:gdLst>
                <a:gd name="T0" fmla="*/ 45 w 2071"/>
                <a:gd name="T1" fmla="*/ 765 h 4006"/>
                <a:gd name="T2" fmla="*/ 90 w 2071"/>
                <a:gd name="T3" fmla="*/ 660 h 4006"/>
                <a:gd name="T4" fmla="*/ 135 w 2071"/>
                <a:gd name="T5" fmla="*/ 570 h 4006"/>
                <a:gd name="T6" fmla="*/ 180 w 2071"/>
                <a:gd name="T7" fmla="*/ 525 h 4006"/>
                <a:gd name="T8" fmla="*/ 240 w 2071"/>
                <a:gd name="T9" fmla="*/ 525 h 4006"/>
                <a:gd name="T10" fmla="*/ 285 w 2071"/>
                <a:gd name="T11" fmla="*/ 570 h 4006"/>
                <a:gd name="T12" fmla="*/ 330 w 2071"/>
                <a:gd name="T13" fmla="*/ 645 h 4006"/>
                <a:gd name="T14" fmla="*/ 375 w 2071"/>
                <a:gd name="T15" fmla="*/ 765 h 4006"/>
                <a:gd name="T16" fmla="*/ 435 w 2071"/>
                <a:gd name="T17" fmla="*/ 930 h 4006"/>
                <a:gd name="T18" fmla="*/ 480 w 2071"/>
                <a:gd name="T19" fmla="*/ 1125 h 4006"/>
                <a:gd name="T20" fmla="*/ 525 w 2071"/>
                <a:gd name="T21" fmla="*/ 1335 h 4006"/>
                <a:gd name="T22" fmla="*/ 570 w 2071"/>
                <a:gd name="T23" fmla="*/ 1590 h 4006"/>
                <a:gd name="T24" fmla="*/ 630 w 2071"/>
                <a:gd name="T25" fmla="*/ 1845 h 4006"/>
                <a:gd name="T26" fmla="*/ 675 w 2071"/>
                <a:gd name="T27" fmla="*/ 2130 h 4006"/>
                <a:gd name="T28" fmla="*/ 720 w 2071"/>
                <a:gd name="T29" fmla="*/ 2400 h 4006"/>
                <a:gd name="T30" fmla="*/ 765 w 2071"/>
                <a:gd name="T31" fmla="*/ 2686 h 4006"/>
                <a:gd name="T32" fmla="*/ 826 w 2071"/>
                <a:gd name="T33" fmla="*/ 2956 h 4006"/>
                <a:gd name="T34" fmla="*/ 871 w 2071"/>
                <a:gd name="T35" fmla="*/ 3196 h 4006"/>
                <a:gd name="T36" fmla="*/ 916 w 2071"/>
                <a:gd name="T37" fmla="*/ 3421 h 4006"/>
                <a:gd name="T38" fmla="*/ 961 w 2071"/>
                <a:gd name="T39" fmla="*/ 3616 h 4006"/>
                <a:gd name="T40" fmla="*/ 1021 w 2071"/>
                <a:gd name="T41" fmla="*/ 3781 h 4006"/>
                <a:gd name="T42" fmla="*/ 1066 w 2071"/>
                <a:gd name="T43" fmla="*/ 3901 h 4006"/>
                <a:gd name="T44" fmla="*/ 1111 w 2071"/>
                <a:gd name="T45" fmla="*/ 3976 h 4006"/>
                <a:gd name="T46" fmla="*/ 1156 w 2071"/>
                <a:gd name="T47" fmla="*/ 4006 h 4006"/>
                <a:gd name="T48" fmla="*/ 1216 w 2071"/>
                <a:gd name="T49" fmla="*/ 3991 h 4006"/>
                <a:gd name="T50" fmla="*/ 1261 w 2071"/>
                <a:gd name="T51" fmla="*/ 3916 h 4006"/>
                <a:gd name="T52" fmla="*/ 1306 w 2071"/>
                <a:gd name="T53" fmla="*/ 3811 h 4006"/>
                <a:gd name="T54" fmla="*/ 1351 w 2071"/>
                <a:gd name="T55" fmla="*/ 3661 h 4006"/>
                <a:gd name="T56" fmla="*/ 1411 w 2071"/>
                <a:gd name="T57" fmla="*/ 3466 h 4006"/>
                <a:gd name="T58" fmla="*/ 1456 w 2071"/>
                <a:gd name="T59" fmla="*/ 3226 h 4006"/>
                <a:gd name="T60" fmla="*/ 1501 w 2071"/>
                <a:gd name="T61" fmla="*/ 2971 h 4006"/>
                <a:gd name="T62" fmla="*/ 1546 w 2071"/>
                <a:gd name="T63" fmla="*/ 2686 h 4006"/>
                <a:gd name="T64" fmla="*/ 1606 w 2071"/>
                <a:gd name="T65" fmla="*/ 2385 h 4006"/>
                <a:gd name="T66" fmla="*/ 1651 w 2071"/>
                <a:gd name="T67" fmla="*/ 2070 h 4006"/>
                <a:gd name="T68" fmla="*/ 1696 w 2071"/>
                <a:gd name="T69" fmla="*/ 1755 h 4006"/>
                <a:gd name="T70" fmla="*/ 1741 w 2071"/>
                <a:gd name="T71" fmla="*/ 1455 h 4006"/>
                <a:gd name="T72" fmla="*/ 1801 w 2071"/>
                <a:gd name="T73" fmla="*/ 1155 h 4006"/>
                <a:gd name="T74" fmla="*/ 1846 w 2071"/>
                <a:gd name="T75" fmla="*/ 870 h 4006"/>
                <a:gd name="T76" fmla="*/ 1891 w 2071"/>
                <a:gd name="T77" fmla="*/ 630 h 4006"/>
                <a:gd name="T78" fmla="*/ 1936 w 2071"/>
                <a:gd name="T79" fmla="*/ 405 h 4006"/>
                <a:gd name="T80" fmla="*/ 1996 w 2071"/>
                <a:gd name="T81" fmla="*/ 225 h 4006"/>
                <a:gd name="T82" fmla="*/ 2041 w 2071"/>
                <a:gd name="T83" fmla="*/ 75 h 4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71" h="4006">
                  <a:moveTo>
                    <a:pt x="0" y="870"/>
                  </a:moveTo>
                  <a:lnTo>
                    <a:pt x="15" y="810"/>
                  </a:lnTo>
                  <a:lnTo>
                    <a:pt x="45" y="765"/>
                  </a:lnTo>
                  <a:lnTo>
                    <a:pt x="60" y="735"/>
                  </a:lnTo>
                  <a:lnTo>
                    <a:pt x="75" y="690"/>
                  </a:lnTo>
                  <a:lnTo>
                    <a:pt x="90" y="660"/>
                  </a:lnTo>
                  <a:lnTo>
                    <a:pt x="105" y="630"/>
                  </a:lnTo>
                  <a:lnTo>
                    <a:pt x="120" y="600"/>
                  </a:lnTo>
                  <a:lnTo>
                    <a:pt x="135" y="570"/>
                  </a:lnTo>
                  <a:lnTo>
                    <a:pt x="150" y="555"/>
                  </a:lnTo>
                  <a:lnTo>
                    <a:pt x="165" y="540"/>
                  </a:lnTo>
                  <a:lnTo>
                    <a:pt x="180" y="525"/>
                  </a:lnTo>
                  <a:lnTo>
                    <a:pt x="195" y="525"/>
                  </a:lnTo>
                  <a:lnTo>
                    <a:pt x="210" y="525"/>
                  </a:lnTo>
                  <a:lnTo>
                    <a:pt x="240" y="525"/>
                  </a:lnTo>
                  <a:lnTo>
                    <a:pt x="255" y="540"/>
                  </a:lnTo>
                  <a:lnTo>
                    <a:pt x="270" y="555"/>
                  </a:lnTo>
                  <a:lnTo>
                    <a:pt x="285" y="570"/>
                  </a:lnTo>
                  <a:lnTo>
                    <a:pt x="300" y="585"/>
                  </a:lnTo>
                  <a:lnTo>
                    <a:pt x="315" y="615"/>
                  </a:lnTo>
                  <a:lnTo>
                    <a:pt x="330" y="645"/>
                  </a:lnTo>
                  <a:lnTo>
                    <a:pt x="345" y="675"/>
                  </a:lnTo>
                  <a:lnTo>
                    <a:pt x="360" y="720"/>
                  </a:lnTo>
                  <a:lnTo>
                    <a:pt x="375" y="765"/>
                  </a:lnTo>
                  <a:lnTo>
                    <a:pt x="390" y="810"/>
                  </a:lnTo>
                  <a:lnTo>
                    <a:pt x="420" y="870"/>
                  </a:lnTo>
                  <a:lnTo>
                    <a:pt x="435" y="930"/>
                  </a:lnTo>
                  <a:lnTo>
                    <a:pt x="450" y="990"/>
                  </a:lnTo>
                  <a:lnTo>
                    <a:pt x="465" y="1050"/>
                  </a:lnTo>
                  <a:lnTo>
                    <a:pt x="480" y="1125"/>
                  </a:lnTo>
                  <a:lnTo>
                    <a:pt x="495" y="1185"/>
                  </a:lnTo>
                  <a:lnTo>
                    <a:pt x="510" y="1260"/>
                  </a:lnTo>
                  <a:lnTo>
                    <a:pt x="525" y="1335"/>
                  </a:lnTo>
                  <a:lnTo>
                    <a:pt x="540" y="1425"/>
                  </a:lnTo>
                  <a:lnTo>
                    <a:pt x="555" y="1500"/>
                  </a:lnTo>
                  <a:lnTo>
                    <a:pt x="570" y="1590"/>
                  </a:lnTo>
                  <a:lnTo>
                    <a:pt x="585" y="1665"/>
                  </a:lnTo>
                  <a:lnTo>
                    <a:pt x="615" y="1755"/>
                  </a:lnTo>
                  <a:lnTo>
                    <a:pt x="630" y="1845"/>
                  </a:lnTo>
                  <a:lnTo>
                    <a:pt x="645" y="1935"/>
                  </a:lnTo>
                  <a:lnTo>
                    <a:pt x="660" y="2040"/>
                  </a:lnTo>
                  <a:lnTo>
                    <a:pt x="675" y="2130"/>
                  </a:lnTo>
                  <a:lnTo>
                    <a:pt x="690" y="2220"/>
                  </a:lnTo>
                  <a:lnTo>
                    <a:pt x="705" y="2310"/>
                  </a:lnTo>
                  <a:lnTo>
                    <a:pt x="720" y="2400"/>
                  </a:lnTo>
                  <a:lnTo>
                    <a:pt x="735" y="2505"/>
                  </a:lnTo>
                  <a:lnTo>
                    <a:pt x="750" y="2595"/>
                  </a:lnTo>
                  <a:lnTo>
                    <a:pt x="765" y="2686"/>
                  </a:lnTo>
                  <a:lnTo>
                    <a:pt x="781" y="2776"/>
                  </a:lnTo>
                  <a:lnTo>
                    <a:pt x="811" y="2866"/>
                  </a:lnTo>
                  <a:lnTo>
                    <a:pt x="826" y="2956"/>
                  </a:lnTo>
                  <a:lnTo>
                    <a:pt x="841" y="3031"/>
                  </a:lnTo>
                  <a:lnTo>
                    <a:pt x="856" y="3121"/>
                  </a:lnTo>
                  <a:lnTo>
                    <a:pt x="871" y="3196"/>
                  </a:lnTo>
                  <a:lnTo>
                    <a:pt x="886" y="3271"/>
                  </a:lnTo>
                  <a:lnTo>
                    <a:pt x="901" y="3346"/>
                  </a:lnTo>
                  <a:lnTo>
                    <a:pt x="916" y="3421"/>
                  </a:lnTo>
                  <a:lnTo>
                    <a:pt x="931" y="3496"/>
                  </a:lnTo>
                  <a:lnTo>
                    <a:pt x="946" y="3556"/>
                  </a:lnTo>
                  <a:lnTo>
                    <a:pt x="961" y="3616"/>
                  </a:lnTo>
                  <a:lnTo>
                    <a:pt x="976" y="3676"/>
                  </a:lnTo>
                  <a:lnTo>
                    <a:pt x="1006" y="3736"/>
                  </a:lnTo>
                  <a:lnTo>
                    <a:pt x="1021" y="3781"/>
                  </a:lnTo>
                  <a:lnTo>
                    <a:pt x="1036" y="3826"/>
                  </a:lnTo>
                  <a:lnTo>
                    <a:pt x="1051" y="3856"/>
                  </a:lnTo>
                  <a:lnTo>
                    <a:pt x="1066" y="3901"/>
                  </a:lnTo>
                  <a:lnTo>
                    <a:pt x="1081" y="3931"/>
                  </a:lnTo>
                  <a:lnTo>
                    <a:pt x="1096" y="3946"/>
                  </a:lnTo>
                  <a:lnTo>
                    <a:pt x="1111" y="3976"/>
                  </a:lnTo>
                  <a:lnTo>
                    <a:pt x="1126" y="3991"/>
                  </a:lnTo>
                  <a:lnTo>
                    <a:pt x="1141" y="4006"/>
                  </a:lnTo>
                  <a:lnTo>
                    <a:pt x="1156" y="4006"/>
                  </a:lnTo>
                  <a:lnTo>
                    <a:pt x="1186" y="4006"/>
                  </a:lnTo>
                  <a:lnTo>
                    <a:pt x="1201" y="3991"/>
                  </a:lnTo>
                  <a:lnTo>
                    <a:pt x="1216" y="3991"/>
                  </a:lnTo>
                  <a:lnTo>
                    <a:pt x="1231" y="3976"/>
                  </a:lnTo>
                  <a:lnTo>
                    <a:pt x="1246" y="3946"/>
                  </a:lnTo>
                  <a:lnTo>
                    <a:pt x="1261" y="3916"/>
                  </a:lnTo>
                  <a:lnTo>
                    <a:pt x="1276" y="3886"/>
                  </a:lnTo>
                  <a:lnTo>
                    <a:pt x="1291" y="3856"/>
                  </a:lnTo>
                  <a:lnTo>
                    <a:pt x="1306" y="3811"/>
                  </a:lnTo>
                  <a:lnTo>
                    <a:pt x="1321" y="3766"/>
                  </a:lnTo>
                  <a:lnTo>
                    <a:pt x="1336" y="3706"/>
                  </a:lnTo>
                  <a:lnTo>
                    <a:pt x="1351" y="3661"/>
                  </a:lnTo>
                  <a:lnTo>
                    <a:pt x="1381" y="3601"/>
                  </a:lnTo>
                  <a:lnTo>
                    <a:pt x="1396" y="3526"/>
                  </a:lnTo>
                  <a:lnTo>
                    <a:pt x="1411" y="3466"/>
                  </a:lnTo>
                  <a:lnTo>
                    <a:pt x="1426" y="3391"/>
                  </a:lnTo>
                  <a:lnTo>
                    <a:pt x="1441" y="3316"/>
                  </a:lnTo>
                  <a:lnTo>
                    <a:pt x="1456" y="3226"/>
                  </a:lnTo>
                  <a:lnTo>
                    <a:pt x="1471" y="3151"/>
                  </a:lnTo>
                  <a:lnTo>
                    <a:pt x="1486" y="3061"/>
                  </a:lnTo>
                  <a:lnTo>
                    <a:pt x="1501" y="2971"/>
                  </a:lnTo>
                  <a:lnTo>
                    <a:pt x="1516" y="2881"/>
                  </a:lnTo>
                  <a:lnTo>
                    <a:pt x="1531" y="2791"/>
                  </a:lnTo>
                  <a:lnTo>
                    <a:pt x="1546" y="2686"/>
                  </a:lnTo>
                  <a:lnTo>
                    <a:pt x="1576" y="2580"/>
                  </a:lnTo>
                  <a:lnTo>
                    <a:pt x="1591" y="2490"/>
                  </a:lnTo>
                  <a:lnTo>
                    <a:pt x="1606" y="2385"/>
                  </a:lnTo>
                  <a:lnTo>
                    <a:pt x="1621" y="2280"/>
                  </a:lnTo>
                  <a:lnTo>
                    <a:pt x="1636" y="2175"/>
                  </a:lnTo>
                  <a:lnTo>
                    <a:pt x="1651" y="2070"/>
                  </a:lnTo>
                  <a:lnTo>
                    <a:pt x="1666" y="1965"/>
                  </a:lnTo>
                  <a:lnTo>
                    <a:pt x="1681" y="1860"/>
                  </a:lnTo>
                  <a:lnTo>
                    <a:pt x="1696" y="1755"/>
                  </a:lnTo>
                  <a:lnTo>
                    <a:pt x="1711" y="1650"/>
                  </a:lnTo>
                  <a:lnTo>
                    <a:pt x="1726" y="1545"/>
                  </a:lnTo>
                  <a:lnTo>
                    <a:pt x="1741" y="1455"/>
                  </a:lnTo>
                  <a:lnTo>
                    <a:pt x="1771" y="1350"/>
                  </a:lnTo>
                  <a:lnTo>
                    <a:pt x="1786" y="1245"/>
                  </a:lnTo>
                  <a:lnTo>
                    <a:pt x="1801" y="1155"/>
                  </a:lnTo>
                  <a:lnTo>
                    <a:pt x="1816" y="1065"/>
                  </a:lnTo>
                  <a:lnTo>
                    <a:pt x="1831" y="960"/>
                  </a:lnTo>
                  <a:lnTo>
                    <a:pt x="1846" y="870"/>
                  </a:lnTo>
                  <a:lnTo>
                    <a:pt x="1861" y="795"/>
                  </a:lnTo>
                  <a:lnTo>
                    <a:pt x="1876" y="705"/>
                  </a:lnTo>
                  <a:lnTo>
                    <a:pt x="1891" y="630"/>
                  </a:lnTo>
                  <a:lnTo>
                    <a:pt x="1906" y="540"/>
                  </a:lnTo>
                  <a:lnTo>
                    <a:pt x="1921" y="465"/>
                  </a:lnTo>
                  <a:lnTo>
                    <a:pt x="1936" y="405"/>
                  </a:lnTo>
                  <a:lnTo>
                    <a:pt x="1966" y="330"/>
                  </a:lnTo>
                  <a:lnTo>
                    <a:pt x="1981" y="270"/>
                  </a:lnTo>
                  <a:lnTo>
                    <a:pt x="1996" y="225"/>
                  </a:lnTo>
                  <a:lnTo>
                    <a:pt x="2011" y="165"/>
                  </a:lnTo>
                  <a:lnTo>
                    <a:pt x="2026" y="120"/>
                  </a:lnTo>
                  <a:lnTo>
                    <a:pt x="2041" y="75"/>
                  </a:lnTo>
                  <a:lnTo>
                    <a:pt x="2056" y="30"/>
                  </a:lnTo>
                  <a:lnTo>
                    <a:pt x="2071" y="0"/>
                  </a:lnTo>
                </a:path>
              </a:pathLst>
            </a:custGeom>
            <a:noFill/>
            <a:ln w="2603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348" name="Freeform 1036"/>
            <p:cNvSpPr>
              <a:spLocks/>
            </p:cNvSpPr>
            <p:nvPr/>
          </p:nvSpPr>
          <p:spPr bwMode="auto">
            <a:xfrm>
              <a:off x="7080" y="1839"/>
              <a:ext cx="1560" cy="2881"/>
            </a:xfrm>
            <a:custGeom>
              <a:avLst/>
              <a:gdLst>
                <a:gd name="T0" fmla="*/ 15 w 1560"/>
                <a:gd name="T1" fmla="*/ 60 h 2881"/>
                <a:gd name="T2" fmla="*/ 45 w 1560"/>
                <a:gd name="T3" fmla="*/ 30 h 2881"/>
                <a:gd name="T4" fmla="*/ 90 w 1560"/>
                <a:gd name="T5" fmla="*/ 0 h 2881"/>
                <a:gd name="T6" fmla="*/ 120 w 1560"/>
                <a:gd name="T7" fmla="*/ 0 h 2881"/>
                <a:gd name="T8" fmla="*/ 150 w 1560"/>
                <a:gd name="T9" fmla="*/ 15 h 2881"/>
                <a:gd name="T10" fmla="*/ 180 w 1560"/>
                <a:gd name="T11" fmla="*/ 60 h 2881"/>
                <a:gd name="T12" fmla="*/ 210 w 1560"/>
                <a:gd name="T13" fmla="*/ 105 h 2881"/>
                <a:gd name="T14" fmla="*/ 240 w 1560"/>
                <a:gd name="T15" fmla="*/ 180 h 2881"/>
                <a:gd name="T16" fmla="*/ 285 w 1560"/>
                <a:gd name="T17" fmla="*/ 270 h 2881"/>
                <a:gd name="T18" fmla="*/ 315 w 1560"/>
                <a:gd name="T19" fmla="*/ 375 h 2881"/>
                <a:gd name="T20" fmla="*/ 345 w 1560"/>
                <a:gd name="T21" fmla="*/ 495 h 2881"/>
                <a:gd name="T22" fmla="*/ 375 w 1560"/>
                <a:gd name="T23" fmla="*/ 630 h 2881"/>
                <a:gd name="T24" fmla="*/ 405 w 1560"/>
                <a:gd name="T25" fmla="*/ 780 h 2881"/>
                <a:gd name="T26" fmla="*/ 435 w 1560"/>
                <a:gd name="T27" fmla="*/ 930 h 2881"/>
                <a:gd name="T28" fmla="*/ 480 w 1560"/>
                <a:gd name="T29" fmla="*/ 1080 h 2881"/>
                <a:gd name="T30" fmla="*/ 510 w 1560"/>
                <a:gd name="T31" fmla="*/ 1245 h 2881"/>
                <a:gd name="T32" fmla="*/ 540 w 1560"/>
                <a:gd name="T33" fmla="*/ 1410 h 2881"/>
                <a:gd name="T34" fmla="*/ 570 w 1560"/>
                <a:gd name="T35" fmla="*/ 1575 h 2881"/>
                <a:gd name="T36" fmla="*/ 600 w 1560"/>
                <a:gd name="T37" fmla="*/ 1725 h 2881"/>
                <a:gd name="T38" fmla="*/ 630 w 1560"/>
                <a:gd name="T39" fmla="*/ 1890 h 2881"/>
                <a:gd name="T40" fmla="*/ 675 w 1560"/>
                <a:gd name="T41" fmla="*/ 2040 h 2881"/>
                <a:gd name="T42" fmla="*/ 705 w 1560"/>
                <a:gd name="T43" fmla="*/ 2190 h 2881"/>
                <a:gd name="T44" fmla="*/ 735 w 1560"/>
                <a:gd name="T45" fmla="*/ 2310 h 2881"/>
                <a:gd name="T46" fmla="*/ 765 w 1560"/>
                <a:gd name="T47" fmla="*/ 2445 h 2881"/>
                <a:gd name="T48" fmla="*/ 795 w 1560"/>
                <a:gd name="T49" fmla="*/ 2550 h 2881"/>
                <a:gd name="T50" fmla="*/ 840 w 1560"/>
                <a:gd name="T51" fmla="*/ 2640 h 2881"/>
                <a:gd name="T52" fmla="*/ 870 w 1560"/>
                <a:gd name="T53" fmla="*/ 2730 h 2881"/>
                <a:gd name="T54" fmla="*/ 900 w 1560"/>
                <a:gd name="T55" fmla="*/ 2791 h 2881"/>
                <a:gd name="T56" fmla="*/ 930 w 1560"/>
                <a:gd name="T57" fmla="*/ 2836 h 2881"/>
                <a:gd name="T58" fmla="*/ 960 w 1560"/>
                <a:gd name="T59" fmla="*/ 2866 h 2881"/>
                <a:gd name="T60" fmla="*/ 990 w 1560"/>
                <a:gd name="T61" fmla="*/ 2881 h 2881"/>
                <a:gd name="T62" fmla="*/ 1035 w 1560"/>
                <a:gd name="T63" fmla="*/ 2881 h 2881"/>
                <a:gd name="T64" fmla="*/ 1065 w 1560"/>
                <a:gd name="T65" fmla="*/ 2851 h 2881"/>
                <a:gd name="T66" fmla="*/ 1095 w 1560"/>
                <a:gd name="T67" fmla="*/ 2806 h 2881"/>
                <a:gd name="T68" fmla="*/ 1125 w 1560"/>
                <a:gd name="T69" fmla="*/ 2746 h 2881"/>
                <a:gd name="T70" fmla="*/ 1155 w 1560"/>
                <a:gd name="T71" fmla="*/ 2685 h 2881"/>
                <a:gd name="T72" fmla="*/ 1185 w 1560"/>
                <a:gd name="T73" fmla="*/ 2595 h 2881"/>
                <a:gd name="T74" fmla="*/ 1230 w 1560"/>
                <a:gd name="T75" fmla="*/ 2490 h 2881"/>
                <a:gd name="T76" fmla="*/ 1260 w 1560"/>
                <a:gd name="T77" fmla="*/ 2385 h 2881"/>
                <a:gd name="T78" fmla="*/ 1290 w 1560"/>
                <a:gd name="T79" fmla="*/ 2250 h 2881"/>
                <a:gd name="T80" fmla="*/ 1320 w 1560"/>
                <a:gd name="T81" fmla="*/ 2130 h 2881"/>
                <a:gd name="T82" fmla="*/ 1350 w 1560"/>
                <a:gd name="T83" fmla="*/ 1980 h 2881"/>
                <a:gd name="T84" fmla="*/ 1380 w 1560"/>
                <a:gd name="T85" fmla="*/ 1845 h 2881"/>
                <a:gd name="T86" fmla="*/ 1425 w 1560"/>
                <a:gd name="T87" fmla="*/ 1695 h 2881"/>
                <a:gd name="T88" fmla="*/ 1455 w 1560"/>
                <a:gd name="T89" fmla="*/ 1545 h 2881"/>
                <a:gd name="T90" fmla="*/ 1485 w 1560"/>
                <a:gd name="T91" fmla="*/ 1395 h 2881"/>
                <a:gd name="T92" fmla="*/ 1515 w 1560"/>
                <a:gd name="T93" fmla="*/ 1260 h 2881"/>
                <a:gd name="T94" fmla="*/ 1545 w 1560"/>
                <a:gd name="T95" fmla="*/ 1125 h 2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0" h="2881">
                  <a:moveTo>
                    <a:pt x="0" y="90"/>
                  </a:moveTo>
                  <a:lnTo>
                    <a:pt x="15" y="60"/>
                  </a:lnTo>
                  <a:lnTo>
                    <a:pt x="30" y="45"/>
                  </a:lnTo>
                  <a:lnTo>
                    <a:pt x="45" y="30"/>
                  </a:lnTo>
                  <a:lnTo>
                    <a:pt x="75" y="15"/>
                  </a:lnTo>
                  <a:lnTo>
                    <a:pt x="90" y="0"/>
                  </a:lnTo>
                  <a:lnTo>
                    <a:pt x="105" y="0"/>
                  </a:lnTo>
                  <a:lnTo>
                    <a:pt x="120" y="0"/>
                  </a:lnTo>
                  <a:lnTo>
                    <a:pt x="135" y="0"/>
                  </a:lnTo>
                  <a:lnTo>
                    <a:pt x="150" y="15"/>
                  </a:lnTo>
                  <a:lnTo>
                    <a:pt x="165" y="30"/>
                  </a:lnTo>
                  <a:lnTo>
                    <a:pt x="180" y="60"/>
                  </a:lnTo>
                  <a:lnTo>
                    <a:pt x="195" y="75"/>
                  </a:lnTo>
                  <a:lnTo>
                    <a:pt x="210" y="105"/>
                  </a:lnTo>
                  <a:lnTo>
                    <a:pt x="225" y="150"/>
                  </a:lnTo>
                  <a:lnTo>
                    <a:pt x="240" y="180"/>
                  </a:lnTo>
                  <a:lnTo>
                    <a:pt x="270" y="225"/>
                  </a:lnTo>
                  <a:lnTo>
                    <a:pt x="285" y="270"/>
                  </a:lnTo>
                  <a:lnTo>
                    <a:pt x="300" y="330"/>
                  </a:lnTo>
                  <a:lnTo>
                    <a:pt x="315" y="375"/>
                  </a:lnTo>
                  <a:lnTo>
                    <a:pt x="330" y="435"/>
                  </a:lnTo>
                  <a:lnTo>
                    <a:pt x="345" y="495"/>
                  </a:lnTo>
                  <a:lnTo>
                    <a:pt x="360" y="570"/>
                  </a:lnTo>
                  <a:lnTo>
                    <a:pt x="375" y="630"/>
                  </a:lnTo>
                  <a:lnTo>
                    <a:pt x="390" y="705"/>
                  </a:lnTo>
                  <a:lnTo>
                    <a:pt x="405" y="780"/>
                  </a:lnTo>
                  <a:lnTo>
                    <a:pt x="420" y="855"/>
                  </a:lnTo>
                  <a:lnTo>
                    <a:pt x="435" y="930"/>
                  </a:lnTo>
                  <a:lnTo>
                    <a:pt x="465" y="1005"/>
                  </a:lnTo>
                  <a:lnTo>
                    <a:pt x="480" y="1080"/>
                  </a:lnTo>
                  <a:lnTo>
                    <a:pt x="495" y="1155"/>
                  </a:lnTo>
                  <a:lnTo>
                    <a:pt x="510" y="1245"/>
                  </a:lnTo>
                  <a:lnTo>
                    <a:pt x="525" y="1320"/>
                  </a:lnTo>
                  <a:lnTo>
                    <a:pt x="540" y="1410"/>
                  </a:lnTo>
                  <a:lnTo>
                    <a:pt x="555" y="1485"/>
                  </a:lnTo>
                  <a:lnTo>
                    <a:pt x="570" y="1575"/>
                  </a:lnTo>
                  <a:lnTo>
                    <a:pt x="585" y="1650"/>
                  </a:lnTo>
                  <a:lnTo>
                    <a:pt x="600" y="1725"/>
                  </a:lnTo>
                  <a:lnTo>
                    <a:pt x="615" y="1815"/>
                  </a:lnTo>
                  <a:lnTo>
                    <a:pt x="630" y="1890"/>
                  </a:lnTo>
                  <a:lnTo>
                    <a:pt x="660" y="1965"/>
                  </a:lnTo>
                  <a:lnTo>
                    <a:pt x="675" y="2040"/>
                  </a:lnTo>
                  <a:lnTo>
                    <a:pt x="690" y="2115"/>
                  </a:lnTo>
                  <a:lnTo>
                    <a:pt x="705" y="2190"/>
                  </a:lnTo>
                  <a:lnTo>
                    <a:pt x="720" y="2250"/>
                  </a:lnTo>
                  <a:lnTo>
                    <a:pt x="735" y="2310"/>
                  </a:lnTo>
                  <a:lnTo>
                    <a:pt x="750" y="2385"/>
                  </a:lnTo>
                  <a:lnTo>
                    <a:pt x="765" y="2445"/>
                  </a:lnTo>
                  <a:lnTo>
                    <a:pt x="780" y="2490"/>
                  </a:lnTo>
                  <a:lnTo>
                    <a:pt x="795" y="2550"/>
                  </a:lnTo>
                  <a:lnTo>
                    <a:pt x="810" y="2595"/>
                  </a:lnTo>
                  <a:lnTo>
                    <a:pt x="840" y="2640"/>
                  </a:lnTo>
                  <a:lnTo>
                    <a:pt x="855" y="2685"/>
                  </a:lnTo>
                  <a:lnTo>
                    <a:pt x="870" y="2730"/>
                  </a:lnTo>
                  <a:lnTo>
                    <a:pt x="885" y="2761"/>
                  </a:lnTo>
                  <a:lnTo>
                    <a:pt x="900" y="2791"/>
                  </a:lnTo>
                  <a:lnTo>
                    <a:pt x="915" y="2821"/>
                  </a:lnTo>
                  <a:lnTo>
                    <a:pt x="930" y="2836"/>
                  </a:lnTo>
                  <a:lnTo>
                    <a:pt x="945" y="2851"/>
                  </a:lnTo>
                  <a:lnTo>
                    <a:pt x="960" y="2866"/>
                  </a:lnTo>
                  <a:lnTo>
                    <a:pt x="975" y="2881"/>
                  </a:lnTo>
                  <a:lnTo>
                    <a:pt x="990" y="2881"/>
                  </a:lnTo>
                  <a:lnTo>
                    <a:pt x="1005" y="2881"/>
                  </a:lnTo>
                  <a:lnTo>
                    <a:pt x="1035" y="2881"/>
                  </a:lnTo>
                  <a:lnTo>
                    <a:pt x="1050" y="2866"/>
                  </a:lnTo>
                  <a:lnTo>
                    <a:pt x="1065" y="2851"/>
                  </a:lnTo>
                  <a:lnTo>
                    <a:pt x="1080" y="2836"/>
                  </a:lnTo>
                  <a:lnTo>
                    <a:pt x="1095" y="2806"/>
                  </a:lnTo>
                  <a:lnTo>
                    <a:pt x="1110" y="2791"/>
                  </a:lnTo>
                  <a:lnTo>
                    <a:pt x="1125" y="2746"/>
                  </a:lnTo>
                  <a:lnTo>
                    <a:pt x="1140" y="2715"/>
                  </a:lnTo>
                  <a:lnTo>
                    <a:pt x="1155" y="2685"/>
                  </a:lnTo>
                  <a:lnTo>
                    <a:pt x="1170" y="2640"/>
                  </a:lnTo>
                  <a:lnTo>
                    <a:pt x="1185" y="2595"/>
                  </a:lnTo>
                  <a:lnTo>
                    <a:pt x="1200" y="2550"/>
                  </a:lnTo>
                  <a:lnTo>
                    <a:pt x="1230" y="2490"/>
                  </a:lnTo>
                  <a:lnTo>
                    <a:pt x="1245" y="2430"/>
                  </a:lnTo>
                  <a:lnTo>
                    <a:pt x="1260" y="2385"/>
                  </a:lnTo>
                  <a:lnTo>
                    <a:pt x="1275" y="2325"/>
                  </a:lnTo>
                  <a:lnTo>
                    <a:pt x="1290" y="2250"/>
                  </a:lnTo>
                  <a:lnTo>
                    <a:pt x="1305" y="2190"/>
                  </a:lnTo>
                  <a:lnTo>
                    <a:pt x="1320" y="2130"/>
                  </a:lnTo>
                  <a:lnTo>
                    <a:pt x="1335" y="2055"/>
                  </a:lnTo>
                  <a:lnTo>
                    <a:pt x="1350" y="1980"/>
                  </a:lnTo>
                  <a:lnTo>
                    <a:pt x="1365" y="1920"/>
                  </a:lnTo>
                  <a:lnTo>
                    <a:pt x="1380" y="1845"/>
                  </a:lnTo>
                  <a:lnTo>
                    <a:pt x="1395" y="1770"/>
                  </a:lnTo>
                  <a:lnTo>
                    <a:pt x="1425" y="1695"/>
                  </a:lnTo>
                  <a:lnTo>
                    <a:pt x="1440" y="1620"/>
                  </a:lnTo>
                  <a:lnTo>
                    <a:pt x="1455" y="1545"/>
                  </a:lnTo>
                  <a:lnTo>
                    <a:pt x="1470" y="1470"/>
                  </a:lnTo>
                  <a:lnTo>
                    <a:pt x="1485" y="1395"/>
                  </a:lnTo>
                  <a:lnTo>
                    <a:pt x="1500" y="1320"/>
                  </a:lnTo>
                  <a:lnTo>
                    <a:pt x="1515" y="1260"/>
                  </a:lnTo>
                  <a:lnTo>
                    <a:pt x="1530" y="1185"/>
                  </a:lnTo>
                  <a:lnTo>
                    <a:pt x="1545" y="1125"/>
                  </a:lnTo>
                  <a:lnTo>
                    <a:pt x="1560" y="1050"/>
                  </a:lnTo>
                </a:path>
              </a:pathLst>
            </a:custGeom>
            <a:noFill/>
            <a:ln w="2603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</p:grpSp>
      <p:sp>
        <p:nvSpPr>
          <p:cNvPr id="142349" name="Text Box 1037"/>
          <p:cNvSpPr txBox="1">
            <a:spLocks noChangeArrowheads="1"/>
          </p:cNvSpPr>
          <p:nvPr/>
        </p:nvSpPr>
        <p:spPr bwMode="auto">
          <a:xfrm>
            <a:off x="7223125" y="24225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C</a:t>
            </a:r>
          </a:p>
        </p:txBody>
      </p:sp>
      <p:sp>
        <p:nvSpPr>
          <p:cNvPr id="142350" name="Text Box 1038"/>
          <p:cNvSpPr txBox="1">
            <a:spLocks noChangeArrowheads="1"/>
          </p:cNvSpPr>
          <p:nvPr/>
        </p:nvSpPr>
        <p:spPr bwMode="auto">
          <a:xfrm>
            <a:off x="4975225" y="304165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Q</a:t>
            </a:r>
          </a:p>
        </p:txBody>
      </p:sp>
      <p:sp>
        <p:nvSpPr>
          <p:cNvPr id="142401" name="Line 1089"/>
          <p:cNvSpPr>
            <a:spLocks noChangeShapeType="1"/>
          </p:cNvSpPr>
          <p:nvPr/>
        </p:nvSpPr>
        <p:spPr bwMode="auto">
          <a:xfrm>
            <a:off x="1224240" y="3127696"/>
            <a:ext cx="3175" cy="123825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02" name="Line 1090"/>
          <p:cNvSpPr>
            <a:spLocks noChangeShapeType="1"/>
          </p:cNvSpPr>
          <p:nvPr/>
        </p:nvSpPr>
        <p:spPr bwMode="auto">
          <a:xfrm flipH="1">
            <a:off x="1224240" y="3195959"/>
            <a:ext cx="95250" cy="1169987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03" name="Line 1091"/>
          <p:cNvSpPr>
            <a:spLocks noChangeShapeType="1"/>
          </p:cNvSpPr>
          <p:nvPr/>
        </p:nvSpPr>
        <p:spPr bwMode="auto">
          <a:xfrm flipH="1">
            <a:off x="1970365" y="3426146"/>
            <a:ext cx="85725" cy="1158875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04" name="Line 1092"/>
          <p:cNvSpPr>
            <a:spLocks noChangeShapeType="1"/>
          </p:cNvSpPr>
          <p:nvPr/>
        </p:nvSpPr>
        <p:spPr bwMode="auto">
          <a:xfrm flipH="1">
            <a:off x="1970365" y="3346771"/>
            <a:ext cx="180975" cy="1238250"/>
          </a:xfrm>
          <a:prstGeom prst="line">
            <a:avLst/>
          </a:prstGeom>
          <a:noFill/>
          <a:ln w="222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05" name="Line 1093"/>
          <p:cNvSpPr>
            <a:spLocks noChangeShapeType="1"/>
          </p:cNvSpPr>
          <p:nvPr/>
        </p:nvSpPr>
        <p:spPr bwMode="auto">
          <a:xfrm flipH="1">
            <a:off x="2056090" y="3297559"/>
            <a:ext cx="187325" cy="1196975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06" name="Line 1094"/>
          <p:cNvSpPr>
            <a:spLocks noChangeShapeType="1"/>
          </p:cNvSpPr>
          <p:nvPr/>
        </p:nvSpPr>
        <p:spPr bwMode="auto">
          <a:xfrm flipH="1">
            <a:off x="2151340" y="3297559"/>
            <a:ext cx="92075" cy="1166812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07" name="Line 1095"/>
          <p:cNvSpPr>
            <a:spLocks noChangeShapeType="1"/>
          </p:cNvSpPr>
          <p:nvPr/>
        </p:nvSpPr>
        <p:spPr bwMode="auto">
          <a:xfrm flipH="1">
            <a:off x="2430740" y="3488059"/>
            <a:ext cx="95250" cy="1266825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08" name="Line 1096"/>
          <p:cNvSpPr>
            <a:spLocks noChangeShapeType="1"/>
          </p:cNvSpPr>
          <p:nvPr/>
        </p:nvSpPr>
        <p:spPr bwMode="auto">
          <a:xfrm flipH="1">
            <a:off x="2430740" y="3615059"/>
            <a:ext cx="190500" cy="1139825"/>
          </a:xfrm>
          <a:prstGeom prst="line">
            <a:avLst/>
          </a:prstGeom>
          <a:noFill/>
          <a:ln w="22225">
            <a:solidFill>
              <a:srgbClr val="8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09" name="Line 1097"/>
          <p:cNvSpPr>
            <a:spLocks noChangeShapeType="1"/>
          </p:cNvSpPr>
          <p:nvPr/>
        </p:nvSpPr>
        <p:spPr bwMode="auto">
          <a:xfrm flipH="1">
            <a:off x="3262590" y="3127696"/>
            <a:ext cx="187325" cy="1233488"/>
          </a:xfrm>
          <a:prstGeom prst="line">
            <a:avLst/>
          </a:prstGeom>
          <a:noFill/>
          <a:ln w="222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10" name="Line 1098"/>
          <p:cNvSpPr>
            <a:spLocks noChangeShapeType="1"/>
          </p:cNvSpPr>
          <p:nvPr/>
        </p:nvSpPr>
        <p:spPr bwMode="auto">
          <a:xfrm flipH="1">
            <a:off x="3262590" y="3122934"/>
            <a:ext cx="280988" cy="1238250"/>
          </a:xfrm>
          <a:prstGeom prst="line">
            <a:avLst/>
          </a:prstGeom>
          <a:noFill/>
          <a:ln w="222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11" name="Line 1099"/>
          <p:cNvSpPr>
            <a:spLocks noChangeShapeType="1"/>
          </p:cNvSpPr>
          <p:nvPr/>
        </p:nvSpPr>
        <p:spPr bwMode="auto">
          <a:xfrm flipH="1">
            <a:off x="3732490" y="3615059"/>
            <a:ext cx="273050" cy="1206500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12" name="Line 1100"/>
          <p:cNvSpPr>
            <a:spLocks noChangeShapeType="1"/>
          </p:cNvSpPr>
          <p:nvPr/>
        </p:nvSpPr>
        <p:spPr bwMode="auto">
          <a:xfrm flipH="1">
            <a:off x="3826153" y="3615059"/>
            <a:ext cx="179387" cy="1206500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13" name="Line 1101"/>
          <p:cNvSpPr>
            <a:spLocks noChangeShapeType="1"/>
          </p:cNvSpPr>
          <p:nvPr/>
        </p:nvSpPr>
        <p:spPr bwMode="auto">
          <a:xfrm flipH="1">
            <a:off x="3911878" y="3615059"/>
            <a:ext cx="93662" cy="113982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14" name="Line 1102"/>
          <p:cNvSpPr>
            <a:spLocks noChangeShapeType="1"/>
          </p:cNvSpPr>
          <p:nvPr/>
        </p:nvSpPr>
        <p:spPr bwMode="auto">
          <a:xfrm>
            <a:off x="4005540" y="3615059"/>
            <a:ext cx="0" cy="1036637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grpSp>
        <p:nvGrpSpPr>
          <p:cNvPr id="142415" name="Group 1103"/>
          <p:cNvGrpSpPr>
            <a:grpSpLocks/>
          </p:cNvGrpSpPr>
          <p:nvPr/>
        </p:nvGrpSpPr>
        <p:grpSpPr bwMode="auto">
          <a:xfrm>
            <a:off x="849590" y="3122934"/>
            <a:ext cx="3251200" cy="1905000"/>
            <a:chOff x="356" y="2766"/>
            <a:chExt cx="2048" cy="1200"/>
          </a:xfrm>
        </p:grpSpPr>
        <p:sp>
          <p:nvSpPr>
            <p:cNvPr id="142416" name="Line 1104"/>
            <p:cNvSpPr>
              <a:spLocks noChangeShapeType="1"/>
            </p:cNvSpPr>
            <p:nvPr/>
          </p:nvSpPr>
          <p:spPr bwMode="auto">
            <a:xfrm>
              <a:off x="356" y="2984"/>
              <a:ext cx="0" cy="757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17" name="Line 1105"/>
            <p:cNvSpPr>
              <a:spLocks noChangeShapeType="1"/>
            </p:cNvSpPr>
            <p:nvPr/>
          </p:nvSpPr>
          <p:spPr bwMode="auto">
            <a:xfrm>
              <a:off x="416" y="2884"/>
              <a:ext cx="0" cy="754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18" name="Line 1106"/>
            <p:cNvSpPr>
              <a:spLocks noChangeShapeType="1"/>
            </p:cNvSpPr>
            <p:nvPr/>
          </p:nvSpPr>
          <p:spPr bwMode="auto">
            <a:xfrm>
              <a:off x="474" y="2807"/>
              <a:ext cx="1" cy="754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19" name="Line 1107"/>
            <p:cNvSpPr>
              <a:spLocks noChangeShapeType="1"/>
            </p:cNvSpPr>
            <p:nvPr/>
          </p:nvSpPr>
          <p:spPr bwMode="auto">
            <a:xfrm>
              <a:off x="534" y="2766"/>
              <a:ext cx="0" cy="765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0" name="Line 1108"/>
            <p:cNvSpPr>
              <a:spLocks noChangeShapeType="1"/>
            </p:cNvSpPr>
            <p:nvPr/>
          </p:nvSpPr>
          <p:spPr bwMode="auto">
            <a:xfrm flipH="1">
              <a:off x="652" y="2881"/>
              <a:ext cx="54" cy="730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1" name="Line 1109"/>
            <p:cNvSpPr>
              <a:spLocks noChangeShapeType="1"/>
            </p:cNvSpPr>
            <p:nvPr/>
          </p:nvSpPr>
          <p:spPr bwMode="auto">
            <a:xfrm flipH="1">
              <a:off x="706" y="2961"/>
              <a:ext cx="60" cy="737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2" name="Line 1110"/>
            <p:cNvSpPr>
              <a:spLocks noChangeShapeType="1"/>
            </p:cNvSpPr>
            <p:nvPr/>
          </p:nvSpPr>
          <p:spPr bwMode="auto">
            <a:xfrm flipH="1">
              <a:off x="766" y="3034"/>
              <a:ext cx="58" cy="748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3" name="Line 1111"/>
            <p:cNvSpPr>
              <a:spLocks noChangeShapeType="1"/>
            </p:cNvSpPr>
            <p:nvPr/>
          </p:nvSpPr>
          <p:spPr bwMode="auto">
            <a:xfrm flipH="1">
              <a:off x="824" y="3079"/>
              <a:ext cx="60" cy="757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4" name="Line 1112"/>
            <p:cNvSpPr>
              <a:spLocks noChangeShapeType="1"/>
            </p:cNvSpPr>
            <p:nvPr/>
          </p:nvSpPr>
          <p:spPr bwMode="auto">
            <a:xfrm flipH="1">
              <a:off x="884" y="3091"/>
              <a:ext cx="60" cy="760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5" name="Line 1113"/>
            <p:cNvSpPr>
              <a:spLocks noChangeShapeType="1"/>
            </p:cNvSpPr>
            <p:nvPr/>
          </p:nvSpPr>
          <p:spPr bwMode="auto">
            <a:xfrm flipH="1">
              <a:off x="944" y="3068"/>
              <a:ext cx="58" cy="753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6" name="Line 1114"/>
            <p:cNvSpPr>
              <a:spLocks noChangeShapeType="1"/>
            </p:cNvSpPr>
            <p:nvPr/>
          </p:nvSpPr>
          <p:spPr bwMode="auto">
            <a:xfrm flipH="1">
              <a:off x="1002" y="3019"/>
              <a:ext cx="60" cy="740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7" name="Line 1115"/>
            <p:cNvSpPr>
              <a:spLocks noChangeShapeType="1"/>
            </p:cNvSpPr>
            <p:nvPr/>
          </p:nvSpPr>
          <p:spPr bwMode="auto">
            <a:xfrm flipH="1">
              <a:off x="1234" y="2884"/>
              <a:ext cx="60" cy="750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8" name="Line 1116"/>
            <p:cNvSpPr>
              <a:spLocks noChangeShapeType="1"/>
            </p:cNvSpPr>
            <p:nvPr/>
          </p:nvSpPr>
          <p:spPr bwMode="auto">
            <a:xfrm flipH="1">
              <a:off x="1294" y="2927"/>
              <a:ext cx="58" cy="776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29" name="Line 1117"/>
            <p:cNvSpPr>
              <a:spLocks noChangeShapeType="1"/>
            </p:cNvSpPr>
            <p:nvPr/>
          </p:nvSpPr>
          <p:spPr bwMode="auto">
            <a:xfrm flipH="1">
              <a:off x="1412" y="3148"/>
              <a:ext cx="113" cy="734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0" name="Line 1118"/>
            <p:cNvSpPr>
              <a:spLocks noChangeShapeType="1"/>
            </p:cNvSpPr>
            <p:nvPr/>
          </p:nvSpPr>
          <p:spPr bwMode="auto">
            <a:xfrm flipH="1">
              <a:off x="1472" y="3194"/>
              <a:ext cx="112" cy="754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1" name="Line 1119"/>
            <p:cNvSpPr>
              <a:spLocks noChangeShapeType="1"/>
            </p:cNvSpPr>
            <p:nvPr/>
          </p:nvSpPr>
          <p:spPr bwMode="auto">
            <a:xfrm flipH="1">
              <a:off x="1525" y="3201"/>
              <a:ext cx="119" cy="765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2" name="Line 1120"/>
            <p:cNvSpPr>
              <a:spLocks noChangeShapeType="1"/>
            </p:cNvSpPr>
            <p:nvPr/>
          </p:nvSpPr>
          <p:spPr bwMode="auto">
            <a:xfrm flipH="1">
              <a:off x="1584" y="3167"/>
              <a:ext cx="119" cy="761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3" name="Line 1121"/>
            <p:cNvSpPr>
              <a:spLocks noChangeShapeType="1"/>
            </p:cNvSpPr>
            <p:nvPr/>
          </p:nvSpPr>
          <p:spPr bwMode="auto">
            <a:xfrm flipH="1">
              <a:off x="1644" y="3091"/>
              <a:ext cx="118" cy="760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4" name="Line 1122"/>
            <p:cNvSpPr>
              <a:spLocks noChangeShapeType="1"/>
            </p:cNvSpPr>
            <p:nvPr/>
          </p:nvSpPr>
          <p:spPr bwMode="auto">
            <a:xfrm flipH="1">
              <a:off x="1703" y="2996"/>
              <a:ext cx="119" cy="752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5" name="Line 1123"/>
            <p:cNvSpPr>
              <a:spLocks noChangeShapeType="1"/>
            </p:cNvSpPr>
            <p:nvPr/>
          </p:nvSpPr>
          <p:spPr bwMode="auto">
            <a:xfrm flipH="1">
              <a:off x="1762" y="2899"/>
              <a:ext cx="114" cy="747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6" name="Line 1124"/>
            <p:cNvSpPr>
              <a:spLocks noChangeShapeType="1"/>
            </p:cNvSpPr>
            <p:nvPr/>
          </p:nvSpPr>
          <p:spPr bwMode="auto">
            <a:xfrm flipH="1">
              <a:off x="1822" y="2815"/>
              <a:ext cx="112" cy="757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7" name="Line 1125"/>
            <p:cNvSpPr>
              <a:spLocks noChangeShapeType="1"/>
            </p:cNvSpPr>
            <p:nvPr/>
          </p:nvSpPr>
          <p:spPr bwMode="auto">
            <a:xfrm flipH="1">
              <a:off x="1934" y="2804"/>
              <a:ext cx="178" cy="765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8" name="Line 1126"/>
            <p:cNvSpPr>
              <a:spLocks noChangeShapeType="1"/>
            </p:cNvSpPr>
            <p:nvPr/>
          </p:nvSpPr>
          <p:spPr bwMode="auto">
            <a:xfrm flipH="1">
              <a:off x="1994" y="2869"/>
              <a:ext cx="178" cy="765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39" name="Line 1127"/>
            <p:cNvSpPr>
              <a:spLocks noChangeShapeType="1"/>
            </p:cNvSpPr>
            <p:nvPr/>
          </p:nvSpPr>
          <p:spPr bwMode="auto">
            <a:xfrm flipH="1">
              <a:off x="2053" y="2950"/>
              <a:ext cx="178" cy="763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40" name="Line 1128"/>
            <p:cNvSpPr>
              <a:spLocks noChangeShapeType="1"/>
            </p:cNvSpPr>
            <p:nvPr/>
          </p:nvSpPr>
          <p:spPr bwMode="auto">
            <a:xfrm flipH="1">
              <a:off x="2112" y="3022"/>
              <a:ext cx="173" cy="768"/>
            </a:xfrm>
            <a:prstGeom prst="line">
              <a:avLst/>
            </a:prstGeom>
            <a:noFill/>
            <a:ln w="15875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41" name="Line 1129"/>
            <p:cNvSpPr>
              <a:spLocks noChangeShapeType="1"/>
            </p:cNvSpPr>
            <p:nvPr/>
          </p:nvSpPr>
          <p:spPr bwMode="auto">
            <a:xfrm>
              <a:off x="2404" y="3091"/>
              <a:ext cx="0" cy="562"/>
            </a:xfrm>
            <a:prstGeom prst="line">
              <a:avLst/>
            </a:prstGeom>
            <a:noFill/>
            <a:ln w="158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</p:grpSp>
      <p:sp>
        <p:nvSpPr>
          <p:cNvPr id="142442" name="Freeform 1130"/>
          <p:cNvSpPr>
            <a:spLocks/>
          </p:cNvSpPr>
          <p:nvPr/>
        </p:nvSpPr>
        <p:spPr bwMode="auto">
          <a:xfrm>
            <a:off x="849590" y="4337371"/>
            <a:ext cx="3251200" cy="690563"/>
          </a:xfrm>
          <a:custGeom>
            <a:avLst/>
            <a:gdLst>
              <a:gd name="T0" fmla="*/ 0 w 4459"/>
              <a:gd name="T1" fmla="*/ 458 h 948"/>
              <a:gd name="T2" fmla="*/ 129 w 4459"/>
              <a:gd name="T3" fmla="*/ 233 h 948"/>
              <a:gd name="T4" fmla="*/ 258 w 4459"/>
              <a:gd name="T5" fmla="*/ 67 h 948"/>
              <a:gd name="T6" fmla="*/ 387 w 4459"/>
              <a:gd name="T7" fmla="*/ 0 h 948"/>
              <a:gd name="T8" fmla="*/ 516 w 4459"/>
              <a:gd name="T9" fmla="*/ 42 h 948"/>
              <a:gd name="T10" fmla="*/ 645 w 4459"/>
              <a:gd name="T11" fmla="*/ 175 h 948"/>
              <a:gd name="T12" fmla="*/ 763 w 4459"/>
              <a:gd name="T13" fmla="*/ 366 h 948"/>
              <a:gd name="T14" fmla="*/ 892 w 4459"/>
              <a:gd name="T15" fmla="*/ 549 h 948"/>
              <a:gd name="T16" fmla="*/ 1021 w 4459"/>
              <a:gd name="T17" fmla="*/ 666 h 948"/>
              <a:gd name="T18" fmla="*/ 1150 w 4459"/>
              <a:gd name="T19" fmla="*/ 699 h 948"/>
              <a:gd name="T20" fmla="*/ 1279 w 4459"/>
              <a:gd name="T21" fmla="*/ 632 h 948"/>
              <a:gd name="T22" fmla="*/ 1408 w 4459"/>
              <a:gd name="T23" fmla="*/ 499 h 948"/>
              <a:gd name="T24" fmla="*/ 1537 w 4459"/>
              <a:gd name="T25" fmla="*/ 341 h 948"/>
              <a:gd name="T26" fmla="*/ 1654 w 4459"/>
              <a:gd name="T27" fmla="*/ 217 h 948"/>
              <a:gd name="T28" fmla="*/ 1784 w 4459"/>
              <a:gd name="T29" fmla="*/ 175 h 948"/>
              <a:gd name="T30" fmla="*/ 1913 w 4459"/>
              <a:gd name="T31" fmla="*/ 225 h 948"/>
              <a:gd name="T32" fmla="*/ 2042 w 4459"/>
              <a:gd name="T33" fmla="*/ 375 h 948"/>
              <a:gd name="T34" fmla="*/ 2171 w 4459"/>
              <a:gd name="T35" fmla="*/ 574 h 948"/>
              <a:gd name="T36" fmla="*/ 2300 w 4459"/>
              <a:gd name="T37" fmla="*/ 765 h 948"/>
              <a:gd name="T38" fmla="*/ 2429 w 4459"/>
              <a:gd name="T39" fmla="*/ 907 h 948"/>
              <a:gd name="T40" fmla="*/ 2546 w 4459"/>
              <a:gd name="T41" fmla="*/ 948 h 948"/>
              <a:gd name="T42" fmla="*/ 2675 w 4459"/>
              <a:gd name="T43" fmla="*/ 865 h 948"/>
              <a:gd name="T44" fmla="*/ 2804 w 4459"/>
              <a:gd name="T45" fmla="*/ 699 h 948"/>
              <a:gd name="T46" fmla="*/ 2933 w 4459"/>
              <a:gd name="T47" fmla="*/ 474 h 948"/>
              <a:gd name="T48" fmla="*/ 3063 w 4459"/>
              <a:gd name="T49" fmla="*/ 250 h 948"/>
              <a:gd name="T50" fmla="*/ 3192 w 4459"/>
              <a:gd name="T51" fmla="*/ 92 h 948"/>
              <a:gd name="T52" fmla="*/ 3309 w 4459"/>
              <a:gd name="T53" fmla="*/ 34 h 948"/>
              <a:gd name="T54" fmla="*/ 3438 w 4459"/>
              <a:gd name="T55" fmla="*/ 83 h 948"/>
              <a:gd name="T56" fmla="*/ 3567 w 4459"/>
              <a:gd name="T57" fmla="*/ 225 h 948"/>
              <a:gd name="T58" fmla="*/ 3696 w 4459"/>
              <a:gd name="T59" fmla="*/ 399 h 948"/>
              <a:gd name="T60" fmla="*/ 3825 w 4459"/>
              <a:gd name="T61" fmla="*/ 566 h 948"/>
              <a:gd name="T62" fmla="*/ 3954 w 4459"/>
              <a:gd name="T63" fmla="*/ 666 h 948"/>
              <a:gd name="T64" fmla="*/ 4083 w 4459"/>
              <a:gd name="T65" fmla="*/ 666 h 948"/>
              <a:gd name="T66" fmla="*/ 4201 w 4459"/>
              <a:gd name="T67" fmla="*/ 574 h 948"/>
              <a:gd name="T68" fmla="*/ 4330 w 4459"/>
              <a:gd name="T69" fmla="*/ 433 h 948"/>
              <a:gd name="T70" fmla="*/ 4459 w 4459"/>
              <a:gd name="T71" fmla="*/ 266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59" h="948">
                <a:moveTo>
                  <a:pt x="0" y="458"/>
                </a:moveTo>
                <a:lnTo>
                  <a:pt x="129" y="233"/>
                </a:lnTo>
                <a:lnTo>
                  <a:pt x="258" y="67"/>
                </a:lnTo>
                <a:lnTo>
                  <a:pt x="387" y="0"/>
                </a:lnTo>
                <a:lnTo>
                  <a:pt x="516" y="42"/>
                </a:lnTo>
                <a:lnTo>
                  <a:pt x="645" y="175"/>
                </a:lnTo>
                <a:lnTo>
                  <a:pt x="763" y="366"/>
                </a:lnTo>
                <a:lnTo>
                  <a:pt x="892" y="549"/>
                </a:lnTo>
                <a:lnTo>
                  <a:pt x="1021" y="666"/>
                </a:lnTo>
                <a:lnTo>
                  <a:pt x="1150" y="699"/>
                </a:lnTo>
                <a:lnTo>
                  <a:pt x="1279" y="632"/>
                </a:lnTo>
                <a:lnTo>
                  <a:pt x="1408" y="499"/>
                </a:lnTo>
                <a:lnTo>
                  <a:pt x="1537" y="341"/>
                </a:lnTo>
                <a:lnTo>
                  <a:pt x="1654" y="217"/>
                </a:lnTo>
                <a:lnTo>
                  <a:pt x="1784" y="175"/>
                </a:lnTo>
                <a:lnTo>
                  <a:pt x="1913" y="225"/>
                </a:lnTo>
                <a:lnTo>
                  <a:pt x="2042" y="375"/>
                </a:lnTo>
                <a:lnTo>
                  <a:pt x="2171" y="574"/>
                </a:lnTo>
                <a:lnTo>
                  <a:pt x="2300" y="765"/>
                </a:lnTo>
                <a:lnTo>
                  <a:pt x="2429" y="907"/>
                </a:lnTo>
                <a:lnTo>
                  <a:pt x="2546" y="948"/>
                </a:lnTo>
                <a:lnTo>
                  <a:pt x="2675" y="865"/>
                </a:lnTo>
                <a:lnTo>
                  <a:pt x="2804" y="699"/>
                </a:lnTo>
                <a:lnTo>
                  <a:pt x="2933" y="474"/>
                </a:lnTo>
                <a:lnTo>
                  <a:pt x="3063" y="250"/>
                </a:lnTo>
                <a:lnTo>
                  <a:pt x="3192" y="92"/>
                </a:lnTo>
                <a:lnTo>
                  <a:pt x="3309" y="34"/>
                </a:lnTo>
                <a:lnTo>
                  <a:pt x="3438" y="83"/>
                </a:lnTo>
                <a:lnTo>
                  <a:pt x="3567" y="225"/>
                </a:lnTo>
                <a:lnTo>
                  <a:pt x="3696" y="399"/>
                </a:lnTo>
                <a:lnTo>
                  <a:pt x="3825" y="566"/>
                </a:lnTo>
                <a:lnTo>
                  <a:pt x="3954" y="666"/>
                </a:lnTo>
                <a:lnTo>
                  <a:pt x="4083" y="666"/>
                </a:lnTo>
                <a:lnTo>
                  <a:pt x="4201" y="574"/>
                </a:lnTo>
                <a:lnTo>
                  <a:pt x="4330" y="433"/>
                </a:lnTo>
                <a:lnTo>
                  <a:pt x="4459" y="266"/>
                </a:lnTo>
              </a:path>
            </a:pathLst>
          </a:custGeom>
          <a:noFill/>
          <a:ln w="317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43" name="Freeform 1131"/>
          <p:cNvSpPr>
            <a:spLocks/>
          </p:cNvSpPr>
          <p:nvPr/>
        </p:nvSpPr>
        <p:spPr bwMode="auto">
          <a:xfrm>
            <a:off x="849590" y="3122934"/>
            <a:ext cx="3251200" cy="690562"/>
          </a:xfrm>
          <a:custGeom>
            <a:avLst/>
            <a:gdLst>
              <a:gd name="T0" fmla="*/ 0 w 4459"/>
              <a:gd name="T1" fmla="*/ 474 h 948"/>
              <a:gd name="T2" fmla="*/ 129 w 4459"/>
              <a:gd name="T3" fmla="*/ 258 h 948"/>
              <a:gd name="T4" fmla="*/ 258 w 4459"/>
              <a:gd name="T5" fmla="*/ 91 h 948"/>
              <a:gd name="T6" fmla="*/ 387 w 4459"/>
              <a:gd name="T7" fmla="*/ 0 h 948"/>
              <a:gd name="T8" fmla="*/ 516 w 4459"/>
              <a:gd name="T9" fmla="*/ 8 h 948"/>
              <a:gd name="T10" fmla="*/ 645 w 4459"/>
              <a:gd name="T11" fmla="*/ 100 h 948"/>
              <a:gd name="T12" fmla="*/ 763 w 4459"/>
              <a:gd name="T13" fmla="*/ 250 h 948"/>
              <a:gd name="T14" fmla="*/ 892 w 4459"/>
              <a:gd name="T15" fmla="*/ 424 h 948"/>
              <a:gd name="T16" fmla="*/ 1021 w 4459"/>
              <a:gd name="T17" fmla="*/ 582 h 948"/>
              <a:gd name="T18" fmla="*/ 1150 w 4459"/>
              <a:gd name="T19" fmla="*/ 682 h 948"/>
              <a:gd name="T20" fmla="*/ 1279 w 4459"/>
              <a:gd name="T21" fmla="*/ 707 h 948"/>
              <a:gd name="T22" fmla="*/ 1408 w 4459"/>
              <a:gd name="T23" fmla="*/ 657 h 948"/>
              <a:gd name="T24" fmla="*/ 1537 w 4459"/>
              <a:gd name="T25" fmla="*/ 549 h 948"/>
              <a:gd name="T26" fmla="*/ 1654 w 4459"/>
              <a:gd name="T27" fmla="*/ 416 h 948"/>
              <a:gd name="T28" fmla="*/ 1784 w 4459"/>
              <a:gd name="T29" fmla="*/ 308 h 948"/>
              <a:gd name="T30" fmla="*/ 1913 w 4459"/>
              <a:gd name="T31" fmla="*/ 241 h 948"/>
              <a:gd name="T32" fmla="*/ 2042 w 4459"/>
              <a:gd name="T33" fmla="*/ 258 h 948"/>
              <a:gd name="T34" fmla="*/ 2171 w 4459"/>
              <a:gd name="T35" fmla="*/ 349 h 948"/>
              <a:gd name="T36" fmla="*/ 2300 w 4459"/>
              <a:gd name="T37" fmla="*/ 499 h 948"/>
              <a:gd name="T38" fmla="*/ 2429 w 4459"/>
              <a:gd name="T39" fmla="*/ 674 h 948"/>
              <a:gd name="T40" fmla="*/ 2546 w 4459"/>
              <a:gd name="T41" fmla="*/ 832 h 948"/>
              <a:gd name="T42" fmla="*/ 2675 w 4459"/>
              <a:gd name="T43" fmla="*/ 931 h 948"/>
              <a:gd name="T44" fmla="*/ 2804 w 4459"/>
              <a:gd name="T45" fmla="*/ 948 h 948"/>
              <a:gd name="T46" fmla="*/ 2933 w 4459"/>
              <a:gd name="T47" fmla="*/ 873 h 948"/>
              <a:gd name="T48" fmla="*/ 3063 w 4459"/>
              <a:gd name="T49" fmla="*/ 707 h 948"/>
              <a:gd name="T50" fmla="*/ 3192 w 4459"/>
              <a:gd name="T51" fmla="*/ 499 h 948"/>
              <a:gd name="T52" fmla="*/ 3309 w 4459"/>
              <a:gd name="T53" fmla="*/ 291 h 948"/>
              <a:gd name="T54" fmla="*/ 3438 w 4459"/>
              <a:gd name="T55" fmla="*/ 108 h 948"/>
              <a:gd name="T56" fmla="*/ 3567 w 4459"/>
              <a:gd name="T57" fmla="*/ 8 h 948"/>
              <a:gd name="T58" fmla="*/ 3696 w 4459"/>
              <a:gd name="T59" fmla="*/ 0 h 948"/>
              <a:gd name="T60" fmla="*/ 3825 w 4459"/>
              <a:gd name="T61" fmla="*/ 83 h 948"/>
              <a:gd name="T62" fmla="*/ 3954 w 4459"/>
              <a:gd name="T63" fmla="*/ 225 h 948"/>
              <a:gd name="T64" fmla="*/ 4083 w 4459"/>
              <a:gd name="T65" fmla="*/ 399 h 948"/>
              <a:gd name="T66" fmla="*/ 4201 w 4459"/>
              <a:gd name="T67" fmla="*/ 557 h 948"/>
              <a:gd name="T68" fmla="*/ 4330 w 4459"/>
              <a:gd name="T69" fmla="*/ 674 h 948"/>
              <a:gd name="T70" fmla="*/ 4459 w 4459"/>
              <a:gd name="T71" fmla="*/ 707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59" h="948">
                <a:moveTo>
                  <a:pt x="0" y="474"/>
                </a:moveTo>
                <a:lnTo>
                  <a:pt x="129" y="258"/>
                </a:lnTo>
                <a:lnTo>
                  <a:pt x="258" y="91"/>
                </a:lnTo>
                <a:lnTo>
                  <a:pt x="387" y="0"/>
                </a:lnTo>
                <a:lnTo>
                  <a:pt x="516" y="8"/>
                </a:lnTo>
                <a:lnTo>
                  <a:pt x="645" y="100"/>
                </a:lnTo>
                <a:lnTo>
                  <a:pt x="763" y="250"/>
                </a:lnTo>
                <a:lnTo>
                  <a:pt x="892" y="424"/>
                </a:lnTo>
                <a:lnTo>
                  <a:pt x="1021" y="582"/>
                </a:lnTo>
                <a:lnTo>
                  <a:pt x="1150" y="682"/>
                </a:lnTo>
                <a:lnTo>
                  <a:pt x="1279" y="707"/>
                </a:lnTo>
                <a:lnTo>
                  <a:pt x="1408" y="657"/>
                </a:lnTo>
                <a:lnTo>
                  <a:pt x="1537" y="549"/>
                </a:lnTo>
                <a:lnTo>
                  <a:pt x="1654" y="416"/>
                </a:lnTo>
                <a:lnTo>
                  <a:pt x="1784" y="308"/>
                </a:lnTo>
                <a:lnTo>
                  <a:pt x="1913" y="241"/>
                </a:lnTo>
                <a:lnTo>
                  <a:pt x="2042" y="258"/>
                </a:lnTo>
                <a:lnTo>
                  <a:pt x="2171" y="349"/>
                </a:lnTo>
                <a:lnTo>
                  <a:pt x="2300" y="499"/>
                </a:lnTo>
                <a:lnTo>
                  <a:pt x="2429" y="674"/>
                </a:lnTo>
                <a:lnTo>
                  <a:pt x="2546" y="832"/>
                </a:lnTo>
                <a:lnTo>
                  <a:pt x="2675" y="931"/>
                </a:lnTo>
                <a:lnTo>
                  <a:pt x="2804" y="948"/>
                </a:lnTo>
                <a:lnTo>
                  <a:pt x="2933" y="873"/>
                </a:lnTo>
                <a:lnTo>
                  <a:pt x="3063" y="707"/>
                </a:lnTo>
                <a:lnTo>
                  <a:pt x="3192" y="499"/>
                </a:lnTo>
                <a:lnTo>
                  <a:pt x="3309" y="291"/>
                </a:lnTo>
                <a:lnTo>
                  <a:pt x="3438" y="108"/>
                </a:lnTo>
                <a:lnTo>
                  <a:pt x="3567" y="8"/>
                </a:lnTo>
                <a:lnTo>
                  <a:pt x="3696" y="0"/>
                </a:lnTo>
                <a:lnTo>
                  <a:pt x="3825" y="83"/>
                </a:lnTo>
                <a:lnTo>
                  <a:pt x="3954" y="225"/>
                </a:lnTo>
                <a:lnTo>
                  <a:pt x="4083" y="399"/>
                </a:lnTo>
                <a:lnTo>
                  <a:pt x="4201" y="557"/>
                </a:lnTo>
                <a:lnTo>
                  <a:pt x="4330" y="674"/>
                </a:lnTo>
                <a:lnTo>
                  <a:pt x="4459" y="707"/>
                </a:lnTo>
              </a:path>
            </a:pathLst>
          </a:custGeom>
          <a:noFill/>
          <a:ln w="3175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grpSp>
        <p:nvGrpSpPr>
          <p:cNvPr id="142444" name="Group 1132"/>
          <p:cNvGrpSpPr>
            <a:grpSpLocks/>
          </p:cNvGrpSpPr>
          <p:nvPr/>
        </p:nvGrpSpPr>
        <p:grpSpPr bwMode="auto">
          <a:xfrm>
            <a:off x="5749925" y="3343275"/>
            <a:ext cx="2925763" cy="2925763"/>
            <a:chOff x="402" y="154"/>
            <a:chExt cx="1843" cy="1843"/>
          </a:xfrm>
        </p:grpSpPr>
        <p:sp>
          <p:nvSpPr>
            <p:cNvPr id="142445" name="Rectangle 1133"/>
            <p:cNvSpPr>
              <a:spLocks noChangeArrowheads="1"/>
            </p:cNvSpPr>
            <p:nvPr/>
          </p:nvSpPr>
          <p:spPr bwMode="auto">
            <a:xfrm>
              <a:off x="1957" y="212"/>
              <a:ext cx="57" cy="5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00FFFF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46" name="Rectangle 1134"/>
            <p:cNvSpPr>
              <a:spLocks noChangeArrowheads="1"/>
            </p:cNvSpPr>
            <p:nvPr/>
          </p:nvSpPr>
          <p:spPr bwMode="auto">
            <a:xfrm>
              <a:off x="2014" y="212"/>
              <a:ext cx="58" cy="5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00FFFF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47" name="Rectangle 1135"/>
            <p:cNvSpPr>
              <a:spLocks noChangeArrowheads="1"/>
            </p:cNvSpPr>
            <p:nvPr/>
          </p:nvSpPr>
          <p:spPr bwMode="auto">
            <a:xfrm>
              <a:off x="2187" y="154"/>
              <a:ext cx="58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48" name="Rectangle 1136"/>
            <p:cNvSpPr>
              <a:spLocks noChangeArrowheads="1"/>
            </p:cNvSpPr>
            <p:nvPr/>
          </p:nvSpPr>
          <p:spPr bwMode="auto">
            <a:xfrm>
              <a:off x="2072" y="212"/>
              <a:ext cx="58" cy="5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00FFFF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49" name="Rectangle 1137"/>
            <p:cNvSpPr>
              <a:spLocks noChangeArrowheads="1"/>
            </p:cNvSpPr>
            <p:nvPr/>
          </p:nvSpPr>
          <p:spPr bwMode="auto">
            <a:xfrm>
              <a:off x="2130" y="212"/>
              <a:ext cx="57" cy="5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00FFFF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0" name="Rectangle 1138"/>
            <p:cNvSpPr>
              <a:spLocks noChangeArrowheads="1"/>
            </p:cNvSpPr>
            <p:nvPr/>
          </p:nvSpPr>
          <p:spPr bwMode="auto">
            <a:xfrm>
              <a:off x="1669" y="557"/>
              <a:ext cx="58" cy="58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FF990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1" name="Rectangle 1139"/>
            <p:cNvSpPr>
              <a:spLocks noChangeArrowheads="1"/>
            </p:cNvSpPr>
            <p:nvPr/>
          </p:nvSpPr>
          <p:spPr bwMode="auto">
            <a:xfrm>
              <a:off x="1381" y="903"/>
              <a:ext cx="58" cy="5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0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2" name="Rectangle 1140"/>
            <p:cNvSpPr>
              <a:spLocks noChangeArrowheads="1"/>
            </p:cNvSpPr>
            <p:nvPr/>
          </p:nvSpPr>
          <p:spPr bwMode="auto">
            <a:xfrm>
              <a:off x="1323" y="960"/>
              <a:ext cx="58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3" name="Rectangle 1141"/>
            <p:cNvSpPr>
              <a:spLocks noChangeArrowheads="1"/>
            </p:cNvSpPr>
            <p:nvPr/>
          </p:nvSpPr>
          <p:spPr bwMode="auto">
            <a:xfrm>
              <a:off x="1266" y="1018"/>
              <a:ext cx="57" cy="5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4" name="Rectangle 1142"/>
            <p:cNvSpPr>
              <a:spLocks noChangeArrowheads="1"/>
            </p:cNvSpPr>
            <p:nvPr/>
          </p:nvSpPr>
          <p:spPr bwMode="auto">
            <a:xfrm>
              <a:off x="1208" y="1075"/>
              <a:ext cx="58" cy="5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00800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5" name="Rectangle 1143"/>
            <p:cNvSpPr>
              <a:spLocks noChangeArrowheads="1"/>
            </p:cNvSpPr>
            <p:nvPr/>
          </p:nvSpPr>
          <p:spPr bwMode="auto">
            <a:xfrm>
              <a:off x="1899" y="269"/>
              <a:ext cx="58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6" name="Rectangle 1144"/>
            <p:cNvSpPr>
              <a:spLocks noChangeArrowheads="1"/>
            </p:cNvSpPr>
            <p:nvPr/>
          </p:nvSpPr>
          <p:spPr bwMode="auto">
            <a:xfrm>
              <a:off x="1842" y="327"/>
              <a:ext cx="57" cy="5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7" name="Rectangle 1145"/>
            <p:cNvSpPr>
              <a:spLocks noChangeArrowheads="1"/>
            </p:cNvSpPr>
            <p:nvPr/>
          </p:nvSpPr>
          <p:spPr bwMode="auto">
            <a:xfrm>
              <a:off x="1784" y="384"/>
              <a:ext cx="58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8" name="Rectangle 1146"/>
            <p:cNvSpPr>
              <a:spLocks noChangeArrowheads="1"/>
            </p:cNvSpPr>
            <p:nvPr/>
          </p:nvSpPr>
          <p:spPr bwMode="auto">
            <a:xfrm>
              <a:off x="1727" y="442"/>
              <a:ext cx="57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59" name="Rectangle 1147"/>
            <p:cNvSpPr>
              <a:spLocks noChangeArrowheads="1"/>
            </p:cNvSpPr>
            <p:nvPr/>
          </p:nvSpPr>
          <p:spPr bwMode="auto">
            <a:xfrm>
              <a:off x="1669" y="500"/>
              <a:ext cx="58" cy="5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FF990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0" name="Rectangle 1148"/>
            <p:cNvSpPr>
              <a:spLocks noChangeArrowheads="1"/>
            </p:cNvSpPr>
            <p:nvPr/>
          </p:nvSpPr>
          <p:spPr bwMode="auto">
            <a:xfrm>
              <a:off x="1611" y="615"/>
              <a:ext cx="58" cy="5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1" name="Rectangle 1149"/>
            <p:cNvSpPr>
              <a:spLocks noChangeArrowheads="1"/>
            </p:cNvSpPr>
            <p:nvPr/>
          </p:nvSpPr>
          <p:spPr bwMode="auto">
            <a:xfrm>
              <a:off x="1554" y="672"/>
              <a:ext cx="57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2" name="Rectangle 1150"/>
            <p:cNvSpPr>
              <a:spLocks noChangeArrowheads="1"/>
            </p:cNvSpPr>
            <p:nvPr/>
          </p:nvSpPr>
          <p:spPr bwMode="auto">
            <a:xfrm>
              <a:off x="1496" y="730"/>
              <a:ext cx="58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3" name="Rectangle 1151"/>
            <p:cNvSpPr>
              <a:spLocks noChangeArrowheads="1"/>
            </p:cNvSpPr>
            <p:nvPr/>
          </p:nvSpPr>
          <p:spPr bwMode="auto">
            <a:xfrm>
              <a:off x="1439" y="788"/>
              <a:ext cx="57" cy="5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4" name="Rectangle 1152"/>
            <p:cNvSpPr>
              <a:spLocks noChangeArrowheads="1"/>
            </p:cNvSpPr>
            <p:nvPr/>
          </p:nvSpPr>
          <p:spPr bwMode="auto">
            <a:xfrm>
              <a:off x="1381" y="845"/>
              <a:ext cx="58" cy="58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0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5" name="Rectangle 1153"/>
            <p:cNvSpPr>
              <a:spLocks noChangeArrowheads="1"/>
            </p:cNvSpPr>
            <p:nvPr/>
          </p:nvSpPr>
          <p:spPr bwMode="auto">
            <a:xfrm>
              <a:off x="1151" y="1075"/>
              <a:ext cx="57" cy="5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00800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6" name="Rectangle 1154"/>
            <p:cNvSpPr>
              <a:spLocks noChangeArrowheads="1"/>
            </p:cNvSpPr>
            <p:nvPr/>
          </p:nvSpPr>
          <p:spPr bwMode="auto">
            <a:xfrm>
              <a:off x="1093" y="1133"/>
              <a:ext cx="58" cy="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99330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7" name="Rectangle 1155"/>
            <p:cNvSpPr>
              <a:spLocks noChangeArrowheads="1"/>
            </p:cNvSpPr>
            <p:nvPr/>
          </p:nvSpPr>
          <p:spPr bwMode="auto">
            <a:xfrm>
              <a:off x="1093" y="1191"/>
              <a:ext cx="58" cy="57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99330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8" name="Rectangle 1156"/>
            <p:cNvSpPr>
              <a:spLocks noChangeArrowheads="1"/>
            </p:cNvSpPr>
            <p:nvPr/>
          </p:nvSpPr>
          <p:spPr bwMode="auto">
            <a:xfrm>
              <a:off x="1036" y="1248"/>
              <a:ext cx="57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69" name="Rectangle 1157"/>
            <p:cNvSpPr>
              <a:spLocks noChangeArrowheads="1"/>
            </p:cNvSpPr>
            <p:nvPr/>
          </p:nvSpPr>
          <p:spPr bwMode="auto">
            <a:xfrm>
              <a:off x="978" y="1306"/>
              <a:ext cx="58" cy="5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0" name="Rectangle 1158"/>
            <p:cNvSpPr>
              <a:spLocks noChangeArrowheads="1"/>
            </p:cNvSpPr>
            <p:nvPr/>
          </p:nvSpPr>
          <p:spPr bwMode="auto">
            <a:xfrm>
              <a:off x="920" y="1363"/>
              <a:ext cx="58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1" name="Rectangle 1159"/>
            <p:cNvSpPr>
              <a:spLocks noChangeArrowheads="1"/>
            </p:cNvSpPr>
            <p:nvPr/>
          </p:nvSpPr>
          <p:spPr bwMode="auto">
            <a:xfrm>
              <a:off x="863" y="1421"/>
              <a:ext cx="57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2" name="Rectangle 1160"/>
            <p:cNvSpPr>
              <a:spLocks noChangeArrowheads="1"/>
            </p:cNvSpPr>
            <p:nvPr/>
          </p:nvSpPr>
          <p:spPr bwMode="auto">
            <a:xfrm>
              <a:off x="805" y="1479"/>
              <a:ext cx="58" cy="5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3" name="Rectangle 1161"/>
            <p:cNvSpPr>
              <a:spLocks noChangeArrowheads="1"/>
            </p:cNvSpPr>
            <p:nvPr/>
          </p:nvSpPr>
          <p:spPr bwMode="auto">
            <a:xfrm>
              <a:off x="748" y="1536"/>
              <a:ext cx="57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4" name="Rectangle 1162"/>
            <p:cNvSpPr>
              <a:spLocks noChangeArrowheads="1"/>
            </p:cNvSpPr>
            <p:nvPr/>
          </p:nvSpPr>
          <p:spPr bwMode="auto">
            <a:xfrm>
              <a:off x="690" y="1594"/>
              <a:ext cx="58" cy="5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5" name="Rectangle 1163"/>
            <p:cNvSpPr>
              <a:spLocks noChangeArrowheads="1"/>
            </p:cNvSpPr>
            <p:nvPr/>
          </p:nvSpPr>
          <p:spPr bwMode="auto">
            <a:xfrm>
              <a:off x="632" y="1651"/>
              <a:ext cx="58" cy="58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000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6" name="Rectangle 1164"/>
            <p:cNvSpPr>
              <a:spLocks noChangeArrowheads="1"/>
            </p:cNvSpPr>
            <p:nvPr/>
          </p:nvSpPr>
          <p:spPr bwMode="auto">
            <a:xfrm>
              <a:off x="632" y="1709"/>
              <a:ext cx="58" cy="58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000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7" name="Rectangle 1165"/>
            <p:cNvSpPr>
              <a:spLocks noChangeArrowheads="1"/>
            </p:cNvSpPr>
            <p:nvPr/>
          </p:nvSpPr>
          <p:spPr bwMode="auto">
            <a:xfrm>
              <a:off x="575" y="1767"/>
              <a:ext cx="57" cy="5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8" name="Rectangle 1166"/>
            <p:cNvSpPr>
              <a:spLocks noChangeArrowheads="1"/>
            </p:cNvSpPr>
            <p:nvPr/>
          </p:nvSpPr>
          <p:spPr bwMode="auto">
            <a:xfrm>
              <a:off x="517" y="1824"/>
              <a:ext cx="58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79" name="Rectangle 1167"/>
            <p:cNvSpPr>
              <a:spLocks noChangeArrowheads="1"/>
            </p:cNvSpPr>
            <p:nvPr/>
          </p:nvSpPr>
          <p:spPr bwMode="auto">
            <a:xfrm>
              <a:off x="460" y="1882"/>
              <a:ext cx="57" cy="57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  <p:sp>
          <p:nvSpPr>
            <p:cNvPr id="142480" name="Rectangle 1168"/>
            <p:cNvSpPr>
              <a:spLocks noChangeArrowheads="1"/>
            </p:cNvSpPr>
            <p:nvPr/>
          </p:nvSpPr>
          <p:spPr bwMode="auto">
            <a:xfrm>
              <a:off x="402" y="1939"/>
              <a:ext cx="58" cy="5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17961" dir="2700000" algn="ctr" rotWithShape="0">
                      <a:srgbClr val="808080">
                        <a:gamma/>
                        <a:shade val="60000"/>
                        <a:invGamma/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en-US" sz="2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endParaRPr>
            </a:p>
          </p:txBody>
        </p:sp>
      </p:grpSp>
      <p:sp>
        <p:nvSpPr>
          <p:cNvPr id="142482" name="Rectangle 1170"/>
          <p:cNvSpPr>
            <a:spLocks noChangeArrowheads="1"/>
          </p:cNvSpPr>
          <p:nvPr/>
        </p:nvSpPr>
        <p:spPr bwMode="auto">
          <a:xfrm>
            <a:off x="4973638" y="1362075"/>
            <a:ext cx="3659187" cy="744538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graphicFrame>
        <p:nvGraphicFramePr>
          <p:cNvPr id="142484" name="Object 1172"/>
          <p:cNvGraphicFramePr>
            <a:graphicFrameLocks noChangeAspect="1"/>
          </p:cNvGraphicFramePr>
          <p:nvPr/>
        </p:nvGraphicFramePr>
        <p:xfrm>
          <a:off x="5049838" y="1381125"/>
          <a:ext cx="34417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Equation" r:id="rId3" imgW="2120760" imgH="406080" progId="Equation.3">
                  <p:embed/>
                </p:oleObj>
              </mc:Choice>
              <mc:Fallback>
                <p:oleObj name="Equation" r:id="rId3" imgW="21207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838" y="1381125"/>
                        <a:ext cx="34417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486" name="Text Box 1174"/>
          <p:cNvSpPr txBox="1">
            <a:spLocks noChangeArrowheads="1"/>
          </p:cNvSpPr>
          <p:nvPr/>
        </p:nvSpPr>
        <p:spPr bwMode="auto">
          <a:xfrm>
            <a:off x="6137275" y="6400800"/>
            <a:ext cx="2128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Warping path </a:t>
            </a:r>
            <a:r>
              <a:rPr lang="en-US" sz="24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w</a:t>
            </a:r>
          </a:p>
        </p:txBody>
      </p:sp>
      <p:sp>
        <p:nvSpPr>
          <p:cNvPr id="142487" name="Line 1175"/>
          <p:cNvSpPr>
            <a:spLocks noChangeShapeType="1"/>
          </p:cNvSpPr>
          <p:nvPr/>
        </p:nvSpPr>
        <p:spPr bwMode="auto">
          <a:xfrm flipH="1" flipV="1">
            <a:off x="5789613" y="6332538"/>
            <a:ext cx="34766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88" name="Text Box 1176"/>
          <p:cNvSpPr txBox="1">
            <a:spLocks noChangeArrowheads="1"/>
          </p:cNvSpPr>
          <p:nvPr/>
        </p:nvSpPr>
        <p:spPr bwMode="auto">
          <a:xfrm>
            <a:off x="583824" y="1259711"/>
            <a:ext cx="423015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Calibri"/>
                <a:ea typeface="ヒラギノ角ゴ Pro W3" charset="0"/>
                <a:cs typeface="Calibri"/>
              </a:rPr>
              <a:t>Every possible warping between two time series, is a path though the matrix. We want the best one…</a:t>
            </a:r>
          </a:p>
        </p:txBody>
      </p:sp>
      <p:sp>
        <p:nvSpPr>
          <p:cNvPr id="142489" name="Rectangle 1177"/>
          <p:cNvSpPr>
            <a:spLocks noChangeArrowheads="1"/>
          </p:cNvSpPr>
          <p:nvPr/>
        </p:nvSpPr>
        <p:spPr bwMode="auto">
          <a:xfrm>
            <a:off x="574801" y="6306983"/>
            <a:ext cx="4792663" cy="395288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 sz="28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90" name="Text Box 1178"/>
          <p:cNvSpPr txBox="1">
            <a:spLocks noChangeArrowheads="1"/>
          </p:cNvSpPr>
          <p:nvPr/>
        </p:nvSpPr>
        <p:spPr bwMode="auto">
          <a:xfrm>
            <a:off x="593851" y="6286346"/>
            <a:ext cx="5435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  <a:sym typeface="Symbol" charset="0"/>
              </a:rPr>
              <a:t>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(i,j)  = </a:t>
            </a:r>
            <a:r>
              <a:rPr lang="en-US" sz="18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d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(</a:t>
            </a:r>
            <a:r>
              <a:rPr lang="en-US" sz="18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q</a:t>
            </a:r>
            <a:r>
              <a:rPr lang="en-US" sz="1800" baseline="-250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i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,</a:t>
            </a:r>
            <a:r>
              <a:rPr lang="en-US" sz="18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c</a:t>
            </a:r>
            <a:r>
              <a:rPr lang="en-US" sz="1800" baseline="-250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j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) + min{ 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  <a:sym typeface="Symbol" charset="0"/>
              </a:rPr>
              <a:t>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(</a:t>
            </a:r>
            <a:r>
              <a:rPr lang="en-US" sz="18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i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-1,</a:t>
            </a:r>
            <a:r>
              <a:rPr lang="en-US" sz="18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j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-1), 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  <a:sym typeface="Symbol" charset="0"/>
              </a:rPr>
              <a:t>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(</a:t>
            </a:r>
            <a:r>
              <a:rPr lang="en-US" sz="18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i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-1,</a:t>
            </a:r>
            <a:r>
              <a:rPr lang="en-US" sz="18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j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 ), 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  <a:sym typeface="Symbol" charset="0"/>
              </a:rPr>
              <a:t>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(</a:t>
            </a:r>
            <a:r>
              <a:rPr lang="en-US" sz="18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i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,</a:t>
            </a:r>
            <a:r>
              <a:rPr lang="en-US" sz="1800" i="1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j</a:t>
            </a:r>
            <a:r>
              <a:rPr lang="en-US" sz="180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-1) }</a:t>
            </a:r>
            <a:endParaRPr lang="en-US" sz="2000">
              <a:solidFill>
                <a:srgbClr val="000000"/>
              </a:solidFill>
              <a:latin typeface="Times New Roman" charset="0"/>
              <a:ea typeface="ヒラギノ角ゴ Pro W3" charset="0"/>
              <a:cs typeface="+mn-cs"/>
            </a:endParaRPr>
          </a:p>
        </p:txBody>
      </p:sp>
      <p:sp>
        <p:nvSpPr>
          <p:cNvPr id="142491" name="Text Box 1179"/>
          <p:cNvSpPr txBox="1">
            <a:spLocks noChangeArrowheads="1"/>
          </p:cNvSpPr>
          <p:nvPr/>
        </p:nvSpPr>
        <p:spPr bwMode="auto">
          <a:xfrm>
            <a:off x="666572" y="5204146"/>
            <a:ext cx="4096196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>
                <a:solidFill>
                  <a:srgbClr val="000000"/>
                </a:solidFill>
                <a:latin typeface="Times New Roman" charset="0"/>
                <a:ea typeface="ヒラギノ角ゴ Pro W3" charset="0"/>
                <a:cs typeface="+mn-cs"/>
              </a:rPr>
              <a:t>This recursive function gives us the minimum cost path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DTW calculated?</a:t>
            </a:r>
          </a:p>
        </p:txBody>
      </p:sp>
    </p:spTree>
    <p:extLst>
      <p:ext uri="{BB962C8B-B14F-4D97-AF65-F5344CB8AC3E}">
        <p14:creationId xmlns:p14="http://schemas.microsoft.com/office/powerpoint/2010/main" val="3646729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674768" y="418682"/>
            <a:ext cx="8382000" cy="697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4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9pPr>
          </a:lstStyle>
          <a:p>
            <a:pPr>
              <a:lnSpc>
                <a:spcPct val="97000"/>
              </a:lnSpc>
            </a:pPr>
            <a:r>
              <a:rPr lang="en-US" sz="3200" b="1" dirty="0">
                <a:solidFill>
                  <a:srgbClr val="003399"/>
                </a:solidFill>
                <a:latin typeface="Calibri"/>
                <a:cs typeface="Calibri"/>
              </a:rPr>
              <a:t>Dynamic Time Warping (DTW)</a:t>
            </a:r>
            <a:endParaRPr lang="en-US" sz="3200" dirty="0">
              <a:solidFill>
                <a:srgbClr val="003399"/>
              </a:solidFill>
              <a:latin typeface="Calibri"/>
              <a:cs typeface="Calibri"/>
            </a:endParaRP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684213" y="1600200"/>
            <a:ext cx="79978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9pPr>
          </a:lstStyle>
          <a:p>
            <a:pPr>
              <a:buClrTx/>
              <a:buFontTx/>
              <a:buNone/>
            </a:pPr>
            <a:endParaRPr lang="en-US"/>
          </a:p>
          <a:p>
            <a:pPr>
              <a:buClrTx/>
              <a:buFontTx/>
              <a:buNone/>
            </a:pPr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5" r="6630" b="3575"/>
          <a:stretch>
            <a:fillRect/>
          </a:stretch>
        </p:blipFill>
        <p:spPr bwMode="auto">
          <a:xfrm>
            <a:off x="4535488" y="3108325"/>
            <a:ext cx="44259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t="15065" r="6630" b="35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" t="7271" r="15381" b="1814"/>
          <a:stretch>
            <a:fillRect/>
          </a:stretch>
        </p:blipFill>
        <p:spPr bwMode="auto">
          <a:xfrm>
            <a:off x="537450" y="1607924"/>
            <a:ext cx="4069475" cy="4153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 l="9225" t="7271" r="15381" b="181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035675" y="2720975"/>
            <a:ext cx="1646238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4320" tIns="49320" rIns="94320" bIns="493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ejaVu Sans" charset="0"/>
              </a:defRPr>
            </a:lvl9pPr>
          </a:lstStyle>
          <a:p>
            <a:pPr>
              <a:lnSpc>
                <a:spcPct val="97000"/>
              </a:lnSpc>
              <a:buClrTx/>
              <a:buFontTx/>
              <a:buNone/>
            </a:pPr>
            <a:r>
              <a:rPr lang="en-US" sz="1600" b="1">
                <a:solidFill>
                  <a:srgbClr val="003399"/>
                </a:solidFill>
                <a:latin typeface="Tahoma" charset="0"/>
              </a:rPr>
              <a:t>Density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950425" y="6204196"/>
            <a:ext cx="3208034" cy="461665"/>
          </a:xfrm>
          <a:prstGeom prst="rect">
            <a:avLst/>
          </a:prstGeom>
          <a:solidFill>
            <a:srgbClr val="E8E8F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3399"/>
                </a:solidFill>
                <a:latin typeface="Calibri"/>
                <a:cs typeface="Calibri"/>
              </a:rPr>
              <a:t>The lowest cost path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48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Accumulated cost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05" y="1864453"/>
            <a:ext cx="7157380" cy="3184632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01051" y="5225785"/>
            <a:ext cx="7823149" cy="830997"/>
          </a:xfrm>
          <a:prstGeom prst="rect">
            <a:avLst/>
          </a:prstGeom>
          <a:solidFill>
            <a:srgbClr val="E1E6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defRPr/>
            </a:pPr>
            <a:r>
              <a:rPr lang="en-US" sz="2400" dirty="0">
                <a:solidFill>
                  <a:srgbClr val="000066"/>
                </a:solidFill>
                <a:latin typeface="Calibri" charset="0"/>
                <a:cs typeface="+mn-cs"/>
              </a:rPr>
              <a:t>Three possible alignments of the pattern U within the long-term time series V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016119" y="6457890"/>
            <a:ext cx="2127881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3F"/>
                </a:solidFill>
                <a:latin typeface="Calibri"/>
                <a:cs typeface="Calibri"/>
              </a:rPr>
              <a:t>Maus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396287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8" y="1435953"/>
            <a:ext cx="8506572" cy="357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496620" y="2782005"/>
            <a:ext cx="1211040" cy="32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8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106" rIns="81639" bIns="4082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r>
              <a:rPr lang="en-US" b="1">
                <a:latin typeface="Tahoma" charset="0"/>
              </a:rPr>
              <a:t>~1 year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>
          <a:xfrm>
            <a:off x="702301" y="232824"/>
            <a:ext cx="8228160" cy="1166522"/>
          </a:xfrm>
          <a:ln/>
        </p:spPr>
        <p:txBody>
          <a:bodyPr tIns="25145"/>
          <a:lstStyle/>
          <a:p>
            <a:pPr>
              <a:lnSpc>
                <a:spcPct val="95000"/>
              </a:lnSpc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b="1" dirty="0">
                <a:solidFill>
                  <a:srgbClr val="003399"/>
                </a:solidFill>
              </a:rPr>
              <a:t>Open boundary Dynamic Time Warping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113921" y="2027855"/>
            <a:ext cx="2134080" cy="32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106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Geneva" charset="0"/>
                <a:cs typeface="Droid Sans Fallback" charset="0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r>
              <a:rPr lang="en-US" b="1">
                <a:latin typeface="Tahoma" charset="0"/>
              </a:rPr>
              <a:t>Single cropping</a:t>
            </a:r>
          </a:p>
        </p:txBody>
      </p:sp>
      <p:sp>
        <p:nvSpPr>
          <p:cNvPr id="12294" name="AutoShape 6"/>
          <p:cNvSpPr>
            <a:spLocks/>
          </p:cNvSpPr>
          <p:nvPr/>
        </p:nvSpPr>
        <p:spPr bwMode="auto">
          <a:xfrm rot="16200000">
            <a:off x="1944847" y="2414103"/>
            <a:ext cx="165618" cy="1097280"/>
          </a:xfrm>
          <a:prstGeom prst="leftBracket">
            <a:avLst>
              <a:gd name="adj" fmla="val 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67614" y="5523194"/>
            <a:ext cx="7386758" cy="830997"/>
          </a:xfrm>
          <a:prstGeom prst="rect">
            <a:avLst/>
          </a:prstGeom>
          <a:solidFill>
            <a:srgbClr val="EBEBF5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3F"/>
                </a:solidFill>
                <a:latin typeface="Calibri"/>
                <a:cs typeface="Calibri"/>
              </a:rPr>
              <a:t>does not require two time series to be of the same length</a:t>
            </a:r>
          </a:p>
          <a:p>
            <a:r>
              <a:rPr lang="en-US" sz="2400" dirty="0">
                <a:solidFill>
                  <a:srgbClr val="00003F"/>
                </a:solidFill>
                <a:latin typeface="Calibri"/>
                <a:cs typeface="Calibri"/>
              </a:rPr>
              <a:t>considers the agricultural calendar</a:t>
            </a:r>
          </a:p>
        </p:txBody>
      </p:sp>
    </p:spTree>
    <p:extLst>
      <p:ext uri="{BB962C8B-B14F-4D97-AF65-F5344CB8AC3E}">
        <p14:creationId xmlns:p14="http://schemas.microsoft.com/office/powerpoint/2010/main" val="2790662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155" y="408295"/>
            <a:ext cx="8153400" cy="762000"/>
          </a:xfrm>
        </p:spPr>
        <p:txBody>
          <a:bodyPr/>
          <a:lstStyle/>
          <a:p>
            <a:r>
              <a:rPr lang="en-US"/>
              <a:t>Data mining for </a:t>
            </a:r>
            <a:r>
              <a:rPr lang="en-US" dirty="0"/>
              <a:t>remote sensing time series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30155" y="5834491"/>
            <a:ext cx="8212678" cy="830997"/>
          </a:xfrm>
          <a:prstGeom prst="rect">
            <a:avLst/>
          </a:prstGeom>
          <a:solidFill>
            <a:srgbClr val="E1E6F1"/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Finding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alignments of short templates in a long time series 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considering the agricultural calendar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330603"/>
            <a:ext cx="8257032" cy="40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371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MODIS x Time-weighted DTW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62" y="1901341"/>
            <a:ext cx="5956792" cy="22055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53931" y="4472632"/>
            <a:ext cx="595922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Producer's accuracy: fraction of correctly classified pixels compared to all pixels of that ground truth class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93663" y="5546772"/>
            <a:ext cx="5959220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User's accuracy (reliability):  fraction of correctly classified pixels of a class compared to all pixels classified as being that class</a:t>
            </a:r>
          </a:p>
        </p:txBody>
      </p:sp>
    </p:spTree>
    <p:extLst>
      <p:ext uri="{BB962C8B-B14F-4D97-AF65-F5344CB8AC3E}">
        <p14:creationId xmlns:p14="http://schemas.microsoft.com/office/powerpoint/2010/main" val="290942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0999"/>
            <a:ext cx="8153400" cy="1052015"/>
          </a:xfrm>
        </p:spPr>
        <p:txBody>
          <a:bodyPr/>
          <a:lstStyle/>
          <a:p>
            <a:r>
              <a:rPr lang="en-US" dirty="0"/>
              <a:t>Land use patterns should also match agricultural calendar</a:t>
            </a:r>
          </a:p>
        </p:txBody>
      </p:sp>
      <p:sp>
        <p:nvSpPr>
          <p:cNvPr id="9" name="Rectangle 8"/>
          <p:cNvSpPr/>
          <p:nvPr/>
        </p:nvSpPr>
        <p:spPr>
          <a:xfrm>
            <a:off x="923536" y="6027003"/>
            <a:ext cx="8037584" cy="830997"/>
          </a:xfrm>
          <a:prstGeom prst="rect">
            <a:avLst/>
          </a:prstGeom>
          <a:solidFill>
            <a:srgbClr val="E1E6F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Balance between shape matching and temporal alignment</a:t>
            </a:r>
          </a:p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(matches distant in time are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penalised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674" y="1385713"/>
            <a:ext cx="5956819" cy="45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92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683500" y="6341473"/>
            <a:ext cx="1460500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Victor </a:t>
            </a: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Maus</a:t>
            </a:r>
            <a:endParaRPr lang="en-GB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57310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683500" y="6457890"/>
            <a:ext cx="1460500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Victor </a:t>
            </a: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Maus</a:t>
            </a:r>
            <a:endParaRPr lang="en-GB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626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2667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683500" y="6457890"/>
            <a:ext cx="1460500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00"/>
                </a:solidFill>
                <a:latin typeface="Calibri"/>
                <a:cs typeface="Calibri"/>
              </a:rPr>
              <a:t>Victor </a:t>
            </a:r>
            <a:r>
              <a:rPr lang="en-GB" sz="2000" dirty="0" err="1">
                <a:solidFill>
                  <a:srgbClr val="000000"/>
                </a:solidFill>
                <a:latin typeface="Calibri"/>
                <a:cs typeface="Calibri"/>
              </a:rPr>
              <a:t>Maus</a:t>
            </a:r>
            <a:endParaRPr lang="en-GB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91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of sales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51" y="1275790"/>
            <a:ext cx="6865266" cy="515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7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Porto dos </a:t>
            </a:r>
            <a:r>
              <a:rPr lang="en-US" dirty="0" err="1"/>
              <a:t>Gaúchos</a:t>
            </a:r>
            <a:r>
              <a:rPr lang="en-US" dirty="0"/>
              <a:t>, MT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5" y="1523557"/>
            <a:ext cx="8308280" cy="508224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016119" y="6457890"/>
            <a:ext cx="2127881" cy="400110"/>
          </a:xfrm>
          <a:prstGeom prst="rect">
            <a:avLst/>
          </a:prstGeom>
          <a:solidFill>
            <a:srgbClr val="E1E6F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2000" dirty="0">
                <a:solidFill>
                  <a:srgbClr val="00003F"/>
                </a:solidFill>
                <a:latin typeface="Calibri"/>
                <a:cs typeface="Calibri"/>
              </a:rPr>
              <a:t>Maus et al. (2015)</a:t>
            </a:r>
          </a:p>
        </p:txBody>
      </p:sp>
    </p:spTree>
    <p:extLst>
      <p:ext uri="{BB962C8B-B14F-4D97-AF65-F5344CB8AC3E}">
        <p14:creationId xmlns:p14="http://schemas.microsoft.com/office/powerpoint/2010/main" val="654048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Reproducibilty</a:t>
            </a:r>
            <a:r>
              <a:rPr lang="en-US" dirty="0"/>
              <a:t>: R package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143000"/>
            <a:ext cx="8235970" cy="45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1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MODIS x Time-weighted DTW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62" y="1901341"/>
            <a:ext cx="5956792" cy="22055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53931" y="4472632"/>
            <a:ext cx="595922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Producer's accuracy: fraction of correctly classified pixels compared to all pixels of that ground truth class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93663" y="5546772"/>
            <a:ext cx="5959220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User's accuracy (reliability):  fraction of correctly classified pixels of a class compared to all pixels classified as being that class</a:t>
            </a:r>
          </a:p>
        </p:txBody>
      </p:sp>
    </p:spTree>
    <p:extLst>
      <p:ext uri="{BB962C8B-B14F-4D97-AF65-F5344CB8AC3E}">
        <p14:creationId xmlns:p14="http://schemas.microsoft.com/office/powerpoint/2010/main" val="28144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of climate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1" y="1375614"/>
            <a:ext cx="6745226" cy="53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8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i="1" dirty="0">
                <a:solidFill>
                  <a:srgbClr val="800000"/>
                </a:solidFill>
                <a:latin typeface="Calibri" charset="0"/>
              </a:rPr>
              <a:t>Space </a:t>
            </a:r>
            <a:r>
              <a:rPr lang="pt-BR" i="1" dirty="0" err="1">
                <a:solidFill>
                  <a:srgbClr val="800000"/>
                </a:solidFill>
                <a:latin typeface="Calibri" charset="0"/>
              </a:rPr>
              <a:t>first</a:t>
            </a:r>
            <a:r>
              <a:rPr lang="pt-BR" i="1" dirty="0">
                <a:solidFill>
                  <a:srgbClr val="800000"/>
                </a:solidFill>
                <a:latin typeface="Calibri" charset="0"/>
              </a:rPr>
              <a:t>, time later </a:t>
            </a:r>
            <a:r>
              <a:rPr lang="pt-BR" dirty="0" err="1">
                <a:latin typeface="Calibri" charset="0"/>
              </a:rPr>
              <a:t>or</a:t>
            </a:r>
            <a:r>
              <a:rPr lang="pt-BR" dirty="0">
                <a:latin typeface="Calibri" charset="0"/>
              </a:rPr>
              <a:t> </a:t>
            </a:r>
            <a:r>
              <a:rPr lang="pt-BR" i="1" dirty="0">
                <a:solidFill>
                  <a:srgbClr val="800000"/>
                </a:solidFill>
                <a:latin typeface="Calibri" charset="0"/>
              </a:rPr>
              <a:t>time </a:t>
            </a:r>
            <a:r>
              <a:rPr lang="pt-BR" i="1" dirty="0" err="1">
                <a:solidFill>
                  <a:srgbClr val="800000"/>
                </a:solidFill>
                <a:latin typeface="Calibri" charset="0"/>
              </a:rPr>
              <a:t>first</a:t>
            </a:r>
            <a:r>
              <a:rPr lang="pt-BR" i="1" dirty="0">
                <a:solidFill>
                  <a:srgbClr val="800000"/>
                </a:solidFill>
                <a:latin typeface="Calibri" charset="0"/>
              </a:rPr>
              <a:t>, </a:t>
            </a:r>
            <a:r>
              <a:rPr lang="pt-BR" i="1" dirty="0" err="1">
                <a:solidFill>
                  <a:srgbClr val="800000"/>
                </a:solidFill>
                <a:latin typeface="Calibri" charset="0"/>
              </a:rPr>
              <a:t>space</a:t>
            </a:r>
            <a:r>
              <a:rPr lang="pt-BR" i="1" dirty="0">
                <a:solidFill>
                  <a:srgbClr val="800000"/>
                </a:solidFill>
                <a:latin typeface="Calibri" charset="0"/>
              </a:rPr>
              <a:t> later</a:t>
            </a:r>
            <a:r>
              <a:rPr lang="pt-BR" dirty="0">
                <a:latin typeface="Calibri" charset="0"/>
              </a:rPr>
              <a:t>? </a:t>
            </a:r>
          </a:p>
        </p:txBody>
      </p:sp>
      <p:sp>
        <p:nvSpPr>
          <p:cNvPr id="3" name="Rectangle 2"/>
          <p:cNvSpPr/>
          <p:nvPr/>
        </p:nvSpPr>
        <p:spPr>
          <a:xfrm>
            <a:off x="5781942" y="1729946"/>
            <a:ext cx="3174667" cy="1200328"/>
          </a:xfrm>
          <a:prstGeom prst="rect">
            <a:avLst/>
          </a:prstGeom>
          <a:solidFill>
            <a:srgbClr val="DDE1FF"/>
          </a:solidFill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800000"/>
                </a:solidFill>
                <a:latin typeface="Calibri"/>
                <a:cs typeface="Calibri"/>
              </a:rPr>
              <a:t>Space first</a:t>
            </a:r>
            <a:r>
              <a:rPr lang="en-US" sz="2400" dirty="0">
                <a:latin typeface="Calibri"/>
                <a:cs typeface="Calibri"/>
              </a:rPr>
              <a:t>: classify </a:t>
            </a:r>
          </a:p>
          <a:p>
            <a:r>
              <a:rPr lang="en-US" sz="2400" dirty="0">
                <a:latin typeface="Calibri"/>
                <a:cs typeface="Calibri"/>
              </a:rPr>
              <a:t>images separately</a:t>
            </a:r>
          </a:p>
          <a:p>
            <a:r>
              <a:rPr lang="en-US" sz="2400" dirty="0">
                <a:latin typeface="Calibri"/>
                <a:cs typeface="Calibri"/>
              </a:rPr>
              <a:t>Compare results in time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6" y="1223434"/>
            <a:ext cx="4868541" cy="332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583" y="4424379"/>
            <a:ext cx="5704417" cy="2433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6250" y="4983263"/>
            <a:ext cx="3111499" cy="1200328"/>
          </a:xfrm>
          <a:prstGeom prst="rect">
            <a:avLst/>
          </a:prstGeom>
          <a:solidFill>
            <a:srgbClr val="DDE1FF"/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800000"/>
                </a:solidFill>
                <a:latin typeface="Calibri"/>
                <a:cs typeface="Calibri"/>
              </a:rPr>
              <a:t>Time first</a:t>
            </a:r>
            <a:r>
              <a:rPr lang="en-US" sz="2400" dirty="0">
                <a:latin typeface="Calibri"/>
                <a:cs typeface="Calibri"/>
              </a:rPr>
              <a:t>: classify </a:t>
            </a:r>
          </a:p>
          <a:p>
            <a:r>
              <a:rPr lang="en-US" sz="2400" dirty="0">
                <a:latin typeface="Calibri"/>
                <a:cs typeface="Calibri"/>
              </a:rPr>
              <a:t>time series separately</a:t>
            </a:r>
          </a:p>
          <a:p>
            <a:r>
              <a:rPr lang="en-US" sz="2400" dirty="0">
                <a:latin typeface="Calibri"/>
                <a:cs typeface="Calibri"/>
              </a:rPr>
              <a:t>Join results to get maps</a:t>
            </a:r>
          </a:p>
        </p:txBody>
      </p:sp>
    </p:spTree>
    <p:extLst>
      <p:ext uri="{BB962C8B-B14F-4D97-AF65-F5344CB8AC3E}">
        <p14:creationId xmlns:p14="http://schemas.microsoft.com/office/powerpoint/2010/main" val="2636637021"/>
      </p:ext>
    </p:extLst>
  </p:cSld>
  <p:clrMapOvr>
    <a:masterClrMapping/>
  </p:clrMapOvr>
</p:sld>
</file>

<file path=ppt/theme/theme1.xml><?xml version="1.0" encoding="utf-8"?>
<a:theme xmlns:a="http://schemas.openxmlformats.org/drawingml/2006/main" name="3_Pixel">
  <a:themeElements>
    <a:clrScheme name="2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_Pixel">
      <a:majorFont>
        <a:latin typeface="ZapfHumnst BT"/>
        <a:ea typeface=""/>
        <a:cs typeface=""/>
      </a:majorFont>
      <a:minorFont>
        <a:latin typeface="Humnst777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Pixel">
  <a:themeElements>
    <a:clrScheme name="2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2_Pixel">
      <a:majorFont>
        <a:latin typeface="ZapfHumnst BT"/>
        <a:ea typeface=""/>
        <a:cs typeface=""/>
      </a:majorFont>
      <a:minorFont>
        <a:latin typeface="Humnst777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A White Pages">
  <a:themeElements>
    <a:clrScheme name="GA White Pages 13">
      <a:dk1>
        <a:srgbClr val="4D4D4F"/>
      </a:dk1>
      <a:lt1>
        <a:srgbClr val="FFFFFF"/>
      </a:lt1>
      <a:dk2>
        <a:srgbClr val="267485"/>
      </a:dk2>
      <a:lt2>
        <a:srgbClr val="808080"/>
      </a:lt2>
      <a:accent1>
        <a:srgbClr val="A0D7E4"/>
      </a:accent1>
      <a:accent2>
        <a:srgbClr val="333399"/>
      </a:accent2>
      <a:accent3>
        <a:srgbClr val="FFFFFF"/>
      </a:accent3>
      <a:accent4>
        <a:srgbClr val="404042"/>
      </a:accent4>
      <a:accent5>
        <a:srgbClr val="CDE8EF"/>
      </a:accent5>
      <a:accent6>
        <a:srgbClr val="2D2D8A"/>
      </a:accent6>
      <a:hlink>
        <a:srgbClr val="0000FF"/>
      </a:hlink>
      <a:folHlink>
        <a:srgbClr val="99CC00"/>
      </a:folHlink>
    </a:clrScheme>
    <a:fontScheme name="GA White Pag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A White P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White Pag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White Pag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White Pag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White Pag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White Pag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White Pag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White Pag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White Pag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White Pag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White Pag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White Pag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White Pages 13">
        <a:dk1>
          <a:srgbClr val="4D4D4F"/>
        </a:dk1>
        <a:lt1>
          <a:srgbClr val="FFFFFF"/>
        </a:lt1>
        <a:dk2>
          <a:srgbClr val="267485"/>
        </a:dk2>
        <a:lt2>
          <a:srgbClr val="808080"/>
        </a:lt2>
        <a:accent1>
          <a:srgbClr val="A0D7E4"/>
        </a:accent1>
        <a:accent2>
          <a:srgbClr val="333399"/>
        </a:accent2>
        <a:accent3>
          <a:srgbClr val="FFFFFF"/>
        </a:accent3>
        <a:accent4>
          <a:srgbClr val="404042"/>
        </a:accent4>
        <a:accent5>
          <a:srgbClr val="CDE8EF"/>
        </a:accent5>
        <a:accent6>
          <a:srgbClr val="2D2D8A"/>
        </a:accent6>
        <a:hlink>
          <a:srgbClr val="0000F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etodo_cientifico">
  <a:themeElements>
    <a:clrScheme name="1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ZapfHumnst BT"/>
        <a:ea typeface=""/>
        <a:cs typeface=""/>
      </a:majorFont>
      <a:minorFont>
        <a:latin typeface="Humnst777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ヒラギノ角ゴ Pro W3"/>
        <a:cs typeface=""/>
      </a:majorFont>
      <a:minorFont>
        <a:latin typeface="Times New Roman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ヒラギノ角ゴ Pro W3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modelo_apres</Template>
  <TotalTime>35808</TotalTime>
  <Words>1682</Words>
  <Application>Microsoft Macintosh PowerPoint</Application>
  <PresentationFormat>On-screen Show (4:3)</PresentationFormat>
  <Paragraphs>343</Paragraphs>
  <Slides>72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90" baseType="lpstr">
      <vt:lpstr>ＭＳ ゴシック</vt:lpstr>
      <vt:lpstr>Arial</vt:lpstr>
      <vt:lpstr>Arial Black</vt:lpstr>
      <vt:lpstr>Calibri</vt:lpstr>
      <vt:lpstr>Consolas</vt:lpstr>
      <vt:lpstr>Constantia</vt:lpstr>
      <vt:lpstr>Source Sans Pro</vt:lpstr>
      <vt:lpstr>Tahoma</vt:lpstr>
      <vt:lpstr>Times New Roman</vt:lpstr>
      <vt:lpstr>Wingdings</vt:lpstr>
      <vt:lpstr>ZapfHumnst BT</vt:lpstr>
      <vt:lpstr>3_Pixel</vt:lpstr>
      <vt:lpstr>6_Pixel</vt:lpstr>
      <vt:lpstr>1_GA White Pages</vt:lpstr>
      <vt:lpstr>Custom Design</vt:lpstr>
      <vt:lpstr>metodo_cientifico</vt:lpstr>
      <vt:lpstr>Blank Presentation</vt:lpstr>
      <vt:lpstr>Equation</vt:lpstr>
      <vt:lpstr>Time Series Analysis of Earth Observation Data</vt:lpstr>
      <vt:lpstr>With many thanks to…</vt:lpstr>
      <vt:lpstr>A working definition of big data</vt:lpstr>
      <vt:lpstr>What changes with big EO data? </vt:lpstr>
      <vt:lpstr>Time series of unemployment USA</vt:lpstr>
      <vt:lpstr>Time series of Wall Street</vt:lpstr>
      <vt:lpstr>Time series of sales data</vt:lpstr>
      <vt:lpstr>Time series of climate data</vt:lpstr>
      <vt:lpstr>Space first, time later or time first, space later? </vt:lpstr>
      <vt:lpstr>Space first, time later</vt:lpstr>
      <vt:lpstr>PowerPoint Presentation</vt:lpstr>
      <vt:lpstr>Time first, space later</vt:lpstr>
      <vt:lpstr>Land cover</vt:lpstr>
      <vt:lpstr>Land use</vt:lpstr>
      <vt:lpstr>Land trajectories</vt:lpstr>
      <vt:lpstr>How does our brain represent time?</vt:lpstr>
      <vt:lpstr>PowerPoint Presentation</vt:lpstr>
      <vt:lpstr>Land trajectories</vt:lpstr>
      <vt:lpstr>Land trajectories: forest degradation</vt:lpstr>
      <vt:lpstr>Land trajectories: forest degradation</vt:lpstr>
      <vt:lpstr>Land trajectories: deforestation events</vt:lpstr>
      <vt:lpstr>Is this what we want from big EO data?</vt:lpstr>
      <vt:lpstr>In search of a minimal land trajectory definition</vt:lpstr>
      <vt:lpstr>In search of a minimal land trajectory definition</vt:lpstr>
      <vt:lpstr>PowerPoint Presentation</vt:lpstr>
      <vt:lpstr>Assumption: shape recognition is key problem</vt:lpstr>
      <vt:lpstr>Hypotesis: land patterns have distinct shapes</vt:lpstr>
      <vt:lpstr>PowerPoint Presentation</vt:lpstr>
      <vt:lpstr>PowerPoint Presentation</vt:lpstr>
      <vt:lpstr>PowerPoint Presentation</vt:lpstr>
      <vt:lpstr>In practice: signals of varying frequencies</vt:lpstr>
      <vt:lpstr>What do we want to do with time series?</vt:lpstr>
      <vt:lpstr>Fourier analysis of time series</vt:lpstr>
      <vt:lpstr>Classical harmonic series</vt:lpstr>
      <vt:lpstr>Non-classical harmonic series</vt:lpstr>
      <vt:lpstr>Non-classical harmonic series</vt:lpstr>
      <vt:lpstr>Fitting an harmonic series to real data</vt:lpstr>
      <vt:lpstr>Fitting an harmonic series</vt:lpstr>
      <vt:lpstr>Fitting an harmonic series to MODIS NDVI</vt:lpstr>
      <vt:lpstr>Sampling theorem: minimum rate to reconstruct a periodic signal </vt:lpstr>
      <vt:lpstr>Fitting a function to sample data</vt:lpstr>
      <vt:lpstr>PowerPoint Presentation</vt:lpstr>
      <vt:lpstr>Time series analysis: parametric methods</vt:lpstr>
      <vt:lpstr>Time series analysis: parametric methods</vt:lpstr>
      <vt:lpstr>Challenges with parametric approach</vt:lpstr>
      <vt:lpstr>Time series mining: prediction</vt:lpstr>
      <vt:lpstr>Time series mining: event detection   </vt:lpstr>
      <vt:lpstr>Time series mining: event detection</vt:lpstr>
      <vt:lpstr>Time series mining: pattern matching </vt:lpstr>
      <vt:lpstr>Hypotesis: land patterns have distinct shapes</vt:lpstr>
      <vt:lpstr>Assumption: shape recognition is key problem</vt:lpstr>
      <vt:lpstr>Land use patterns derive from phenological cycles</vt:lpstr>
      <vt:lpstr>Temporal patterns of different classes</vt:lpstr>
      <vt:lpstr>How to match land use patterns in a remote sensing time series?</vt:lpstr>
      <vt:lpstr>What is similarity?</vt:lpstr>
      <vt:lpstr>Dynamic Time Warping: pattern matching by similarity</vt:lpstr>
      <vt:lpstr>Dynamic Time Warping (DTW) </vt:lpstr>
      <vt:lpstr>Dynamic Time Warping: pattern matching</vt:lpstr>
      <vt:lpstr>How is DTW calculated?</vt:lpstr>
      <vt:lpstr>How is DTW calculated?</vt:lpstr>
      <vt:lpstr>PowerPoint Presentation</vt:lpstr>
      <vt:lpstr>Accumulated cost matrix</vt:lpstr>
      <vt:lpstr>Open boundary Dynamic Time Warping</vt:lpstr>
      <vt:lpstr>Data mining for remote sensing time series </vt:lpstr>
      <vt:lpstr>MODIS x Time-weighted DTW</vt:lpstr>
      <vt:lpstr>Land use patterns should also match agricultural calendar</vt:lpstr>
      <vt:lpstr>PowerPoint Presentation</vt:lpstr>
      <vt:lpstr>PowerPoint Presentation</vt:lpstr>
      <vt:lpstr>PowerPoint Presentation</vt:lpstr>
      <vt:lpstr>Porto dos Gaúchos, MT</vt:lpstr>
      <vt:lpstr>Reproducibilty: R package</vt:lpstr>
      <vt:lpstr>MODIS x Time-weighted DTW</vt:lpstr>
    </vt:vector>
  </TitlesOfParts>
  <Manager/>
  <Company>INPE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Perspectivas INPE: 2005-2009</dc:title>
  <dc:subject/>
  <dc:creator>Gilberto Camara</dc:creator>
  <cp:keywords/>
  <dc:description/>
  <cp:lastModifiedBy>Gilberto Camara</cp:lastModifiedBy>
  <cp:revision>639</cp:revision>
  <dcterms:created xsi:type="dcterms:W3CDTF">2005-12-21T01:35:03Z</dcterms:created>
  <dcterms:modified xsi:type="dcterms:W3CDTF">2021-06-23T11:16:21Z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14168149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